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8"/>
  </p:notesMasterIdLst>
  <p:handoutMasterIdLst>
    <p:handoutMasterId r:id="rId9"/>
  </p:handoutMasterIdLst>
  <p:sldIdLst>
    <p:sldId id="268" r:id="rId2"/>
    <p:sldId id="270" r:id="rId3"/>
    <p:sldId id="272" r:id="rId4"/>
    <p:sldId id="273" r:id="rId5"/>
    <p:sldId id="274" r:id="rId6"/>
    <p:sldId id="275" r:id="rId7"/>
  </p:sldIdLst>
  <p:sldSz cx="18288000" cy="10287000"/>
  <p:notesSz cx="6858000" cy="9144000"/>
  <p:defaultText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userDrawn="1">
          <p15:clr>
            <a:srgbClr val="A4A3A4"/>
          </p15:clr>
        </p15:guide>
        <p15:guide id="2" pos="57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scar Lindell" initials="OL" lastIdx="14" clrIdx="0">
    <p:extLst>
      <p:ext uri="{19B8F6BF-5375-455C-9EA6-DF929625EA0E}">
        <p15:presenceInfo xmlns:p15="http://schemas.microsoft.com/office/powerpoint/2012/main" userId="Oscar Lindell" providerId="None"/>
      </p:ext>
    </p:extLst>
  </p:cmAuthor>
  <p:cmAuthor id="2" name="Roland Cederberg" initials="RC" lastIdx="2" clrIdx="1">
    <p:extLst>
      <p:ext uri="{19B8F6BF-5375-455C-9EA6-DF929625EA0E}">
        <p15:presenceInfo xmlns:p15="http://schemas.microsoft.com/office/powerpoint/2012/main" userId="Roland Cederber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5204" autoAdjust="0"/>
  </p:normalViewPr>
  <p:slideViewPr>
    <p:cSldViewPr snapToGrid="0" showGuides="1">
      <p:cViewPr varScale="1">
        <p:scale>
          <a:sx n="50" d="100"/>
          <a:sy n="50" d="100"/>
        </p:scale>
        <p:origin x="974" y="48"/>
      </p:cViewPr>
      <p:guideLst>
        <p:guide orient="horz" pos="3240"/>
        <p:guide pos="5760"/>
      </p:guideLst>
    </p:cSldViewPr>
  </p:slideViewPr>
  <p:notesTextViewPr>
    <p:cViewPr>
      <p:scale>
        <a:sx n="3" d="2"/>
        <a:sy n="3" d="2"/>
      </p:scale>
      <p:origin x="0" y="0"/>
    </p:cViewPr>
  </p:notesTextViewPr>
  <p:notesViewPr>
    <p:cSldViewPr snapToGrid="0" showGuides="1">
      <p:cViewPr varScale="1">
        <p:scale>
          <a:sx n="97" d="100"/>
          <a:sy n="97" d="100"/>
        </p:scale>
        <p:origin x="281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2-19T08:00:40.754" idx="3">
    <p:pos x="10108" y="442"/>
    <p:text>Admininfo: hyperlänken ligger på textboxarna, inte på själva texten.</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5-02-19T08:01:41.329" idx="4">
    <p:pos x="10090" y="460"/>
    <p:text>Admininfo: hyperlänken ligger på textboxarna, inte på själva texten.</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1022C71-03F7-4F43-99AB-1B1DB04A79E9}" type="datetimeFigureOut">
              <a:rPr lang="sv-SE" smtClean="0"/>
              <a:t>2025-03-31</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0194F9-A386-4AD1-ACCE-628C8D7B1544}" type="slidenum">
              <a:rPr lang="sv-SE" smtClean="0"/>
              <a:t>‹#›</a:t>
            </a:fld>
            <a:endParaRPr lang="sv-SE"/>
          </a:p>
        </p:txBody>
      </p:sp>
    </p:spTree>
    <p:extLst>
      <p:ext uri="{BB962C8B-B14F-4D97-AF65-F5344CB8AC3E}">
        <p14:creationId xmlns:p14="http://schemas.microsoft.com/office/powerpoint/2010/main" val="3691030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950CA1-D60B-4A32-AF2C-AEDFC3140649}" type="datetimeFigureOut">
              <a:rPr lang="sv-SE" smtClean="0"/>
              <a:t>2025-03-31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smtClean="0"/>
              <a:t>Redigera format för bakgrundstext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BBABD3-B0A9-46E3-96EF-785B45F61038}" type="slidenum">
              <a:rPr lang="sv-SE" smtClean="0"/>
              <a:t>‹#›</a:t>
            </a:fld>
            <a:endParaRPr lang="sv-SE"/>
          </a:p>
        </p:txBody>
      </p:sp>
    </p:spTree>
    <p:extLst>
      <p:ext uri="{BB962C8B-B14F-4D97-AF65-F5344CB8AC3E}">
        <p14:creationId xmlns:p14="http://schemas.microsoft.com/office/powerpoint/2010/main" val="183250564"/>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Brandstegen,</a:t>
            </a:r>
            <a:r>
              <a:rPr lang="sv-SE" baseline="0" dirty="0" smtClean="0"/>
              <a:t> Midsommarkransen, foto: SISAB</a:t>
            </a:r>
            <a:endParaRPr lang="sv-SE" dirty="0" smtClean="0"/>
          </a:p>
          <a:p>
            <a:endParaRPr lang="sv-SE" dirty="0"/>
          </a:p>
        </p:txBody>
      </p:sp>
      <p:sp>
        <p:nvSpPr>
          <p:cNvPr id="4" name="Platshållare för bildnummer 3"/>
          <p:cNvSpPr>
            <a:spLocks noGrp="1"/>
          </p:cNvSpPr>
          <p:nvPr>
            <p:ph type="sldNum" sz="quarter" idx="10"/>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01CAAFE3-15BF-4EF8-A09D-52BCCCABD7C5}" type="slidenum">
              <a:rPr kumimoji="0" lang="sv-SE" sz="1200" b="0" i="0" u="none" strike="noStrike" kern="1200" cap="none" spc="0" normalizeH="0" baseline="0" noProof="0" smtClean="0">
                <a:ln>
                  <a:noFill/>
                </a:ln>
                <a:solidFill>
                  <a:srgbClr val="000000"/>
                </a:solidFill>
                <a:effectLst/>
                <a:uLnTx/>
                <a:uFillTx/>
                <a:latin typeface="Roboto Slab Light"/>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a:t>
            </a:fld>
            <a:endParaRPr kumimoji="0" lang="sv-SE" sz="1200" b="0" i="0" u="none" strike="noStrike" kern="1200" cap="none" spc="0" normalizeH="0" baseline="0" noProof="0">
              <a:ln>
                <a:noFill/>
              </a:ln>
              <a:solidFill>
                <a:srgbClr val="000000"/>
              </a:solidFill>
              <a:effectLst/>
              <a:uLnTx/>
              <a:uFillTx/>
              <a:latin typeface="Roboto Slab Light"/>
              <a:ea typeface="+mn-ea"/>
              <a:cs typeface="+mn-cs"/>
            </a:endParaRPr>
          </a:p>
        </p:txBody>
      </p:sp>
    </p:spTree>
    <p:extLst>
      <p:ext uri="{BB962C8B-B14F-4D97-AF65-F5344CB8AC3E}">
        <p14:creationId xmlns:p14="http://schemas.microsoft.com/office/powerpoint/2010/main" val="35796954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lå rubrikbild">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312069" y="967606"/>
            <a:ext cx="14528006" cy="3581400"/>
          </a:xfrm>
        </p:spPr>
        <p:txBody>
          <a:bodyPr anchor="b"/>
          <a:lstStyle>
            <a:lvl1pPr algn="l">
              <a:defRPr sz="9000">
                <a:solidFill>
                  <a:schemeClr val="bg1"/>
                </a:solidFill>
                <a:latin typeface="Roboto Medium" panose="02000000000000000000" pitchFamily="2" charset="0"/>
                <a:ea typeface="Roboto Medium" panose="02000000000000000000" pitchFamily="2" charset="0"/>
              </a:defRPr>
            </a:lvl1pPr>
          </a:lstStyle>
          <a:p>
            <a:r>
              <a:rPr lang="sv-SE" smtClean="0"/>
              <a:t>Klicka här för att ändra format</a:t>
            </a:r>
            <a:endParaRPr lang="sv-SE" dirty="0"/>
          </a:p>
        </p:txBody>
      </p:sp>
      <p:sp>
        <p:nvSpPr>
          <p:cNvPr id="3" name="Underrubrik 2"/>
          <p:cNvSpPr>
            <a:spLocks noGrp="1"/>
          </p:cNvSpPr>
          <p:nvPr>
            <p:ph type="subTitle" idx="1"/>
          </p:nvPr>
        </p:nvSpPr>
        <p:spPr>
          <a:xfrm>
            <a:off x="1312069" y="4563453"/>
            <a:ext cx="14528006" cy="1860538"/>
          </a:xfrm>
        </p:spPr>
        <p:txBody>
          <a:bodyPr>
            <a:normAutofit/>
          </a:bodyPr>
          <a:lstStyle>
            <a:lvl1pPr marL="0" indent="0" algn="l">
              <a:buNone/>
              <a:defRPr sz="4800">
                <a:solidFill>
                  <a:schemeClr val="bg1"/>
                </a:solidFill>
                <a:latin typeface="Roboto Medium" panose="02000000000000000000" pitchFamily="2" charset="0"/>
                <a:ea typeface="Roboto Medium" panose="02000000000000000000" pitchFamily="2" charset="0"/>
              </a:defRPr>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sv-SE" smtClean="0"/>
              <a:t>Klicka om du vill redigera mall för underrubrikformat</a:t>
            </a:r>
            <a:endParaRPr lang="sv-SE" dirty="0"/>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297201" y="361800"/>
            <a:ext cx="1642678" cy="1263600"/>
          </a:xfrm>
          <a:prstGeom prst="rect">
            <a:avLst/>
          </a:prstGeom>
        </p:spPr>
      </p:pic>
      <p:pic>
        <p:nvPicPr>
          <p:cNvPr id="5" name="Bildobjekt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840000"/>
            <a:ext cx="18288000" cy="3167604"/>
          </a:xfrm>
          <a:prstGeom prst="rect">
            <a:avLst/>
          </a:prstGeom>
        </p:spPr>
      </p:pic>
    </p:spTree>
    <p:extLst>
      <p:ext uri="{BB962C8B-B14F-4D97-AF65-F5344CB8AC3E}">
        <p14:creationId xmlns:p14="http://schemas.microsoft.com/office/powerpoint/2010/main" val="42413779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Endast rubrik + logotyp">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B37858FD-97EC-4BC8-B2CD-EAE8DE4A9965}" type="slidenum">
              <a:rPr lang="sv-SE" smtClean="0"/>
              <a:t>‹#›</a:t>
            </a:fld>
            <a:endParaRPr lang="sv-SE"/>
          </a:p>
        </p:txBody>
      </p:sp>
    </p:spTree>
    <p:extLst>
      <p:ext uri="{BB962C8B-B14F-4D97-AF65-F5344CB8AC3E}">
        <p14:creationId xmlns:p14="http://schemas.microsoft.com/office/powerpoint/2010/main" val="148104019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B37858FD-97EC-4BC8-B2CD-EAE8DE4A9965}" type="slidenum">
              <a:rPr lang="sv-SE" smtClean="0"/>
              <a:t>‹#›</a:t>
            </a:fld>
            <a:endParaRPr lang="sv-SE"/>
          </a:p>
        </p:txBody>
      </p:sp>
    </p:spTree>
    <p:extLst>
      <p:ext uri="{BB962C8B-B14F-4D97-AF65-F5344CB8AC3E}">
        <p14:creationId xmlns:p14="http://schemas.microsoft.com/office/powerpoint/2010/main" val="47087489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ndast logotyp">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B37858FD-97EC-4BC8-B2CD-EAE8DE4A9965}" type="slidenum">
              <a:rPr lang="sv-SE" smtClean="0"/>
              <a:t>‹#›</a:t>
            </a:fld>
            <a:endParaRPr lang="sv-SE"/>
          </a:p>
        </p:txBody>
      </p:sp>
    </p:spTree>
    <p:extLst>
      <p:ext uri="{BB962C8B-B14F-4D97-AF65-F5344CB8AC3E}">
        <p14:creationId xmlns:p14="http://schemas.microsoft.com/office/powerpoint/2010/main" val="230986503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B37858FD-97EC-4BC8-B2CD-EAE8DE4A9965}" type="slidenum">
              <a:rPr lang="sv-SE" smtClean="0"/>
              <a:t>‹#›</a:t>
            </a:fld>
            <a:endParaRPr lang="sv-SE"/>
          </a:p>
        </p:txBody>
      </p:sp>
    </p:spTree>
    <p:extLst>
      <p:ext uri="{BB962C8B-B14F-4D97-AF65-F5344CB8AC3E}">
        <p14:creationId xmlns:p14="http://schemas.microsoft.com/office/powerpoint/2010/main" val="142470533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Helbild">
    <p:spTree>
      <p:nvGrpSpPr>
        <p:cNvPr id="1" name=""/>
        <p:cNvGrpSpPr/>
        <p:nvPr/>
      </p:nvGrpSpPr>
      <p:grpSpPr>
        <a:xfrm>
          <a:off x="0" y="0"/>
          <a:ext cx="0" cy="0"/>
          <a:chOff x="0" y="0"/>
          <a:chExt cx="0" cy="0"/>
        </a:xfrm>
      </p:grpSpPr>
      <p:sp>
        <p:nvSpPr>
          <p:cNvPr id="6" name="Platshållare för bild 5"/>
          <p:cNvSpPr>
            <a:spLocks noGrp="1"/>
          </p:cNvSpPr>
          <p:nvPr>
            <p:ph type="pic" sz="quarter" idx="13"/>
          </p:nvPr>
        </p:nvSpPr>
        <p:spPr>
          <a:xfrm>
            <a:off x="0" y="0"/>
            <a:ext cx="18288000" cy="10287000"/>
          </a:xfrm>
        </p:spPr>
        <p:txBody>
          <a:bodyPr/>
          <a:lstStyle/>
          <a:p>
            <a:r>
              <a:rPr lang="sv-SE" smtClean="0"/>
              <a:t>Klicka på ikonen för att lägga till en bild</a:t>
            </a:r>
            <a:endParaRPr lang="sv-SE"/>
          </a:p>
        </p:txBody>
      </p:sp>
      <p:sp>
        <p:nvSpPr>
          <p:cNvPr id="2" name="Platshållare för datum 1"/>
          <p:cNvSpPr>
            <a:spLocks noGrp="1"/>
          </p:cNvSpPr>
          <p:nvPr>
            <p:ph type="dt" sz="half" idx="10"/>
          </p:nvPr>
        </p:nvSpPr>
        <p:spPr/>
        <p:txBody>
          <a:bodyPr/>
          <a:lstStyle/>
          <a:p>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B37858FD-97EC-4BC8-B2CD-EAE8DE4A9965}" type="slidenum">
              <a:rPr lang="sv-SE" smtClean="0"/>
              <a:t>‹#›</a:t>
            </a:fld>
            <a:endParaRPr lang="sv-SE"/>
          </a:p>
        </p:txBody>
      </p:sp>
    </p:spTree>
    <p:extLst>
      <p:ext uri="{BB962C8B-B14F-4D97-AF65-F5344CB8AC3E}">
        <p14:creationId xmlns:p14="http://schemas.microsoft.com/office/powerpoint/2010/main" val="19316031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ild och text">
    <p:spTree>
      <p:nvGrpSpPr>
        <p:cNvPr id="1" name=""/>
        <p:cNvGrpSpPr/>
        <p:nvPr/>
      </p:nvGrpSpPr>
      <p:grpSpPr>
        <a:xfrm>
          <a:off x="0" y="0"/>
          <a:ext cx="0" cy="0"/>
          <a:chOff x="0" y="0"/>
          <a:chExt cx="0" cy="0"/>
        </a:xfrm>
      </p:grpSpPr>
      <p:sp>
        <p:nvSpPr>
          <p:cNvPr id="2" name="Rubrik 1"/>
          <p:cNvSpPr>
            <a:spLocks noGrp="1"/>
          </p:cNvSpPr>
          <p:nvPr>
            <p:ph type="title"/>
          </p:nvPr>
        </p:nvSpPr>
        <p:spPr>
          <a:xfrm>
            <a:off x="8496300" y="1699938"/>
            <a:ext cx="7722000" cy="1391336"/>
          </a:xfrm>
        </p:spPr>
        <p:txBody>
          <a:bodyPr anchor="b" anchorCtr="0">
            <a:noAutofit/>
          </a:bodyPr>
          <a:lstStyle>
            <a:lvl1pPr>
              <a:defRPr sz="5100"/>
            </a:lvl1pPr>
          </a:lstStyle>
          <a:p>
            <a:r>
              <a:rPr lang="sv-SE" smtClean="0"/>
              <a:t>Klicka här för att ändra format</a:t>
            </a:r>
            <a:endParaRPr lang="sv-SE" dirty="0"/>
          </a:p>
        </p:txBody>
      </p:sp>
      <p:sp>
        <p:nvSpPr>
          <p:cNvPr id="4" name="Platshållare för innehåll 3"/>
          <p:cNvSpPr>
            <a:spLocks noGrp="1"/>
          </p:cNvSpPr>
          <p:nvPr>
            <p:ph sz="half" idx="2"/>
          </p:nvPr>
        </p:nvSpPr>
        <p:spPr>
          <a:xfrm>
            <a:off x="8496300" y="3186463"/>
            <a:ext cx="7722000" cy="6169470"/>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datum 4"/>
          <p:cNvSpPr>
            <a:spLocks noGrp="1"/>
          </p:cNvSpPr>
          <p:nvPr>
            <p:ph type="dt" sz="half" idx="10"/>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9" name="Platshållare för bild 8"/>
          <p:cNvSpPr>
            <a:spLocks noGrp="1"/>
          </p:cNvSpPr>
          <p:nvPr>
            <p:ph type="pic" sz="quarter" idx="13"/>
          </p:nvPr>
        </p:nvSpPr>
        <p:spPr>
          <a:xfrm>
            <a:off x="1" y="0"/>
            <a:ext cx="7955758" cy="10287000"/>
          </a:xfrm>
        </p:spPr>
        <p:txBody>
          <a:bodyPr/>
          <a:lstStyle/>
          <a:p>
            <a:r>
              <a:rPr lang="sv-SE" smtClean="0"/>
              <a:t>Klicka på ikonen för att lägga till en bild</a:t>
            </a:r>
            <a:endParaRPr lang="sv-SE"/>
          </a:p>
        </p:txBody>
      </p:sp>
      <p:sp>
        <p:nvSpPr>
          <p:cNvPr id="6" name="Platshållare för text 5"/>
          <p:cNvSpPr>
            <a:spLocks noGrp="1"/>
          </p:cNvSpPr>
          <p:nvPr>
            <p:ph type="body" sz="quarter" idx="14"/>
          </p:nvPr>
        </p:nvSpPr>
        <p:spPr>
          <a:xfrm>
            <a:off x="611985" y="9534526"/>
            <a:ext cx="7127862" cy="547688"/>
          </a:xfrm>
        </p:spPr>
        <p:txBody>
          <a:bodyPr>
            <a:normAutofit/>
          </a:bodyPr>
          <a:lstStyle>
            <a:lvl1pPr marL="0" indent="0" algn="r">
              <a:buNone/>
              <a:defRPr sz="1800"/>
            </a:lvl1pPr>
          </a:lstStyle>
          <a:p>
            <a:pPr lvl="0"/>
            <a:r>
              <a:rPr lang="sv-SE" smtClean="0"/>
              <a:t>Redigera format för bakgrundstext</a:t>
            </a:r>
          </a:p>
        </p:txBody>
      </p:sp>
      <p:sp>
        <p:nvSpPr>
          <p:cNvPr id="8" name="Platshållare för sidfot 2"/>
          <p:cNvSpPr>
            <a:spLocks noGrp="1"/>
          </p:cNvSpPr>
          <p:nvPr>
            <p:ph type="ftr" sz="quarter" idx="11"/>
          </p:nvPr>
        </p:nvSpPr>
        <p:spPr>
          <a:xfrm>
            <a:off x="8753958" y="9534526"/>
            <a:ext cx="7143936" cy="547688"/>
          </a:xfrm>
        </p:spPr>
        <p:txBody>
          <a:bodyPr/>
          <a:lstStyle/>
          <a:p>
            <a:endParaRPr lang="sv-SE"/>
          </a:p>
        </p:txBody>
      </p:sp>
    </p:spTree>
    <p:extLst>
      <p:ext uri="{BB962C8B-B14F-4D97-AF65-F5344CB8AC3E}">
        <p14:creationId xmlns:p14="http://schemas.microsoft.com/office/powerpoint/2010/main" val="239277828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Mörkblå halvsida">
    <p:spTree>
      <p:nvGrpSpPr>
        <p:cNvPr id="1" name=""/>
        <p:cNvGrpSpPr/>
        <p:nvPr/>
      </p:nvGrpSpPr>
      <p:grpSpPr>
        <a:xfrm>
          <a:off x="0" y="0"/>
          <a:ext cx="0" cy="0"/>
          <a:chOff x="0" y="0"/>
          <a:chExt cx="0" cy="0"/>
        </a:xfrm>
      </p:grpSpPr>
      <p:sp>
        <p:nvSpPr>
          <p:cNvPr id="3" name="Rektangel 2" descr="Blå textruta" title="Bild"/>
          <p:cNvSpPr/>
          <p:nvPr/>
        </p:nvSpPr>
        <p:spPr>
          <a:xfrm>
            <a:off x="1" y="0"/>
            <a:ext cx="7955758" cy="10287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26"/>
          </a:p>
        </p:txBody>
      </p:sp>
      <p:sp>
        <p:nvSpPr>
          <p:cNvPr id="8" name="Platshållare för text 7"/>
          <p:cNvSpPr>
            <a:spLocks noGrp="1"/>
          </p:cNvSpPr>
          <p:nvPr>
            <p:ph type="body" sz="quarter" idx="13"/>
          </p:nvPr>
        </p:nvSpPr>
        <p:spPr>
          <a:xfrm>
            <a:off x="1014525" y="3955368"/>
            <a:ext cx="5912086" cy="2376264"/>
          </a:xfrm>
          <a:noFill/>
        </p:spPr>
        <p:txBody>
          <a:bodyPr anchor="ctr">
            <a:noAutofit/>
          </a:bodyPr>
          <a:lstStyle>
            <a:lvl1pPr marL="0" indent="0" algn="ctr">
              <a:buNone/>
              <a:defRPr sz="8100">
                <a:solidFill>
                  <a:schemeClr val="bg2"/>
                </a:solidFill>
                <a:latin typeface="Roboto Black" panose="02000000000000000000" pitchFamily="2" charset="0"/>
                <a:ea typeface="Roboto Black" panose="02000000000000000000" pitchFamily="2"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sv-SE" smtClean="0"/>
              <a:t>Redigera format för bakgrundstext</a:t>
            </a:r>
          </a:p>
        </p:txBody>
      </p:sp>
      <p:sp>
        <p:nvSpPr>
          <p:cNvPr id="2" name="Rubrik 1"/>
          <p:cNvSpPr>
            <a:spLocks noGrp="1"/>
          </p:cNvSpPr>
          <p:nvPr>
            <p:ph type="title"/>
          </p:nvPr>
        </p:nvSpPr>
        <p:spPr>
          <a:xfrm>
            <a:off x="8496298" y="1699938"/>
            <a:ext cx="7722000" cy="1391336"/>
          </a:xfrm>
        </p:spPr>
        <p:txBody>
          <a:bodyPr anchor="b" anchorCtr="0">
            <a:noAutofit/>
          </a:bodyPr>
          <a:lstStyle>
            <a:lvl1pPr>
              <a:defRPr sz="5100">
                <a:solidFill>
                  <a:schemeClr val="tx2"/>
                </a:solidFill>
              </a:defRPr>
            </a:lvl1pPr>
          </a:lstStyle>
          <a:p>
            <a:r>
              <a:rPr lang="sv-SE" smtClean="0"/>
              <a:t>Klicka här för att ändra format</a:t>
            </a:r>
            <a:endParaRPr lang="sv-SE" dirty="0"/>
          </a:p>
        </p:txBody>
      </p:sp>
      <p:sp>
        <p:nvSpPr>
          <p:cNvPr id="4" name="Platshållare för innehåll 3"/>
          <p:cNvSpPr>
            <a:spLocks noGrp="1"/>
          </p:cNvSpPr>
          <p:nvPr>
            <p:ph sz="half" idx="2"/>
          </p:nvPr>
        </p:nvSpPr>
        <p:spPr>
          <a:xfrm>
            <a:off x="8496298" y="3184998"/>
            <a:ext cx="7722000" cy="617093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9" name="Platshållare för sidfot 4"/>
          <p:cNvSpPr>
            <a:spLocks noGrp="1"/>
          </p:cNvSpPr>
          <p:nvPr>
            <p:ph type="ftr" sz="quarter" idx="3"/>
          </p:nvPr>
        </p:nvSpPr>
        <p:spPr>
          <a:xfrm>
            <a:off x="8753958" y="9534526"/>
            <a:ext cx="714393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Tree>
    <p:extLst>
      <p:ext uri="{BB962C8B-B14F-4D97-AF65-F5344CB8AC3E}">
        <p14:creationId xmlns:p14="http://schemas.microsoft.com/office/powerpoint/2010/main" val="115671146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örkblå cirkel">
    <p:spTree>
      <p:nvGrpSpPr>
        <p:cNvPr id="1" name=""/>
        <p:cNvGrpSpPr/>
        <p:nvPr/>
      </p:nvGrpSpPr>
      <p:grpSpPr>
        <a:xfrm>
          <a:off x="0" y="0"/>
          <a:ext cx="0" cy="0"/>
          <a:chOff x="0" y="0"/>
          <a:chExt cx="0" cy="0"/>
        </a:xfrm>
      </p:grpSpPr>
      <p:sp>
        <p:nvSpPr>
          <p:cNvPr id="9" name="Ellips 8"/>
          <p:cNvSpPr/>
          <p:nvPr userDrawn="1"/>
        </p:nvSpPr>
        <p:spPr>
          <a:xfrm>
            <a:off x="1339604" y="1976762"/>
            <a:ext cx="6318000" cy="6318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26"/>
          </a:p>
        </p:txBody>
      </p:sp>
      <p:sp>
        <p:nvSpPr>
          <p:cNvPr id="8" name="Platshållare för text 7"/>
          <p:cNvSpPr>
            <a:spLocks noGrp="1"/>
          </p:cNvSpPr>
          <p:nvPr>
            <p:ph type="body" sz="quarter" idx="13"/>
          </p:nvPr>
        </p:nvSpPr>
        <p:spPr>
          <a:xfrm>
            <a:off x="1533511" y="3943012"/>
            <a:ext cx="5912086" cy="2376264"/>
          </a:xfrm>
          <a:noFill/>
        </p:spPr>
        <p:txBody>
          <a:bodyPr anchor="ctr">
            <a:noAutofit/>
          </a:bodyPr>
          <a:lstStyle>
            <a:lvl1pPr marL="0" indent="0" algn="ctr">
              <a:buNone/>
              <a:defRPr sz="8100">
                <a:solidFill>
                  <a:schemeClr val="bg2"/>
                </a:solidFill>
                <a:latin typeface="Roboto Black" panose="02000000000000000000" pitchFamily="2" charset="0"/>
                <a:ea typeface="Roboto Black" panose="02000000000000000000" pitchFamily="2"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sv-SE" smtClean="0"/>
              <a:t>Redigera format för bakgrundstext</a:t>
            </a:r>
          </a:p>
        </p:txBody>
      </p:sp>
      <p:sp>
        <p:nvSpPr>
          <p:cNvPr id="2" name="Rubrik 1"/>
          <p:cNvSpPr>
            <a:spLocks noGrp="1"/>
          </p:cNvSpPr>
          <p:nvPr>
            <p:ph type="title"/>
          </p:nvPr>
        </p:nvSpPr>
        <p:spPr>
          <a:xfrm>
            <a:off x="8496298" y="1699938"/>
            <a:ext cx="7722000" cy="1391336"/>
          </a:xfrm>
        </p:spPr>
        <p:txBody>
          <a:bodyPr anchor="b" anchorCtr="0">
            <a:noAutofit/>
          </a:bodyPr>
          <a:lstStyle>
            <a:lvl1pPr>
              <a:defRPr sz="5100">
                <a:solidFill>
                  <a:schemeClr val="tx2"/>
                </a:solidFill>
              </a:defRPr>
            </a:lvl1pPr>
          </a:lstStyle>
          <a:p>
            <a:r>
              <a:rPr lang="sv-SE" smtClean="0"/>
              <a:t>Klicka här för att ändra format</a:t>
            </a:r>
            <a:endParaRPr lang="sv-SE" dirty="0"/>
          </a:p>
        </p:txBody>
      </p:sp>
      <p:sp>
        <p:nvSpPr>
          <p:cNvPr id="4" name="Platshållare för innehåll 3"/>
          <p:cNvSpPr>
            <a:spLocks noGrp="1"/>
          </p:cNvSpPr>
          <p:nvPr>
            <p:ph sz="half" idx="2"/>
          </p:nvPr>
        </p:nvSpPr>
        <p:spPr>
          <a:xfrm>
            <a:off x="8496298" y="3184998"/>
            <a:ext cx="7722000" cy="617093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10" name="Platshållare för sidfot 4"/>
          <p:cNvSpPr>
            <a:spLocks noGrp="1"/>
          </p:cNvSpPr>
          <p:nvPr>
            <p:ph type="ftr" sz="quarter" idx="3"/>
          </p:nvPr>
        </p:nvSpPr>
        <p:spPr>
          <a:xfrm>
            <a:off x="8753958" y="9534526"/>
            <a:ext cx="714393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Tree>
    <p:extLst>
      <p:ext uri="{BB962C8B-B14F-4D97-AF65-F5344CB8AC3E}">
        <p14:creationId xmlns:p14="http://schemas.microsoft.com/office/powerpoint/2010/main" val="93781893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å halvsida">
    <p:spTree>
      <p:nvGrpSpPr>
        <p:cNvPr id="1" name=""/>
        <p:cNvGrpSpPr/>
        <p:nvPr/>
      </p:nvGrpSpPr>
      <p:grpSpPr>
        <a:xfrm>
          <a:off x="0" y="0"/>
          <a:ext cx="0" cy="0"/>
          <a:chOff x="0" y="0"/>
          <a:chExt cx="0" cy="0"/>
        </a:xfrm>
      </p:grpSpPr>
      <p:sp>
        <p:nvSpPr>
          <p:cNvPr id="3" name="Rektangel 2" descr="Blå textruta" title="Bild"/>
          <p:cNvSpPr/>
          <p:nvPr/>
        </p:nvSpPr>
        <p:spPr>
          <a:xfrm>
            <a:off x="1" y="0"/>
            <a:ext cx="7955758" cy="10287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26"/>
          </a:p>
        </p:txBody>
      </p:sp>
      <p:sp>
        <p:nvSpPr>
          <p:cNvPr id="8" name="Platshållare för text 7"/>
          <p:cNvSpPr>
            <a:spLocks noGrp="1"/>
          </p:cNvSpPr>
          <p:nvPr>
            <p:ph type="body" sz="quarter" idx="13"/>
          </p:nvPr>
        </p:nvSpPr>
        <p:spPr>
          <a:xfrm>
            <a:off x="1014525" y="3955368"/>
            <a:ext cx="5912086" cy="2376264"/>
          </a:xfrm>
          <a:noFill/>
        </p:spPr>
        <p:txBody>
          <a:bodyPr anchor="ctr">
            <a:noAutofit/>
          </a:bodyPr>
          <a:lstStyle>
            <a:lvl1pPr marL="0" indent="0" algn="ctr">
              <a:buNone/>
              <a:defRPr sz="8100">
                <a:solidFill>
                  <a:schemeClr val="bg1"/>
                </a:solidFill>
                <a:latin typeface="Roboto Black" panose="02000000000000000000" pitchFamily="2" charset="0"/>
                <a:ea typeface="Roboto Black" panose="02000000000000000000" pitchFamily="2"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sv-SE" smtClean="0"/>
              <a:t>Redigera format för bakgrundstext</a:t>
            </a:r>
          </a:p>
        </p:txBody>
      </p:sp>
      <p:sp>
        <p:nvSpPr>
          <p:cNvPr id="2" name="Rubrik 1"/>
          <p:cNvSpPr>
            <a:spLocks noGrp="1"/>
          </p:cNvSpPr>
          <p:nvPr>
            <p:ph type="title"/>
          </p:nvPr>
        </p:nvSpPr>
        <p:spPr>
          <a:xfrm>
            <a:off x="8496298" y="1699938"/>
            <a:ext cx="7722000" cy="1391336"/>
          </a:xfrm>
        </p:spPr>
        <p:txBody>
          <a:bodyPr anchor="b" anchorCtr="0">
            <a:noAutofit/>
          </a:bodyPr>
          <a:lstStyle>
            <a:lvl1pPr>
              <a:defRPr sz="5100"/>
            </a:lvl1pPr>
          </a:lstStyle>
          <a:p>
            <a:r>
              <a:rPr lang="sv-SE" smtClean="0"/>
              <a:t>Klicka här för att ändra format</a:t>
            </a:r>
            <a:endParaRPr lang="sv-SE" dirty="0"/>
          </a:p>
        </p:txBody>
      </p:sp>
      <p:sp>
        <p:nvSpPr>
          <p:cNvPr id="4" name="Platshållare för innehåll 3"/>
          <p:cNvSpPr>
            <a:spLocks noGrp="1"/>
          </p:cNvSpPr>
          <p:nvPr>
            <p:ph sz="half" idx="2"/>
          </p:nvPr>
        </p:nvSpPr>
        <p:spPr>
          <a:xfrm>
            <a:off x="8496298" y="3184998"/>
            <a:ext cx="7722000" cy="617093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9" name="Platshållare för sidfot 4"/>
          <p:cNvSpPr>
            <a:spLocks noGrp="1"/>
          </p:cNvSpPr>
          <p:nvPr>
            <p:ph type="ftr" sz="quarter" idx="3"/>
          </p:nvPr>
        </p:nvSpPr>
        <p:spPr>
          <a:xfrm>
            <a:off x="8753958" y="9534526"/>
            <a:ext cx="714393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Tree>
    <p:extLst>
      <p:ext uri="{BB962C8B-B14F-4D97-AF65-F5344CB8AC3E}">
        <p14:creationId xmlns:p14="http://schemas.microsoft.com/office/powerpoint/2010/main" val="354988309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å cirkel">
    <p:spTree>
      <p:nvGrpSpPr>
        <p:cNvPr id="1" name=""/>
        <p:cNvGrpSpPr/>
        <p:nvPr/>
      </p:nvGrpSpPr>
      <p:grpSpPr>
        <a:xfrm>
          <a:off x="0" y="0"/>
          <a:ext cx="0" cy="0"/>
          <a:chOff x="0" y="0"/>
          <a:chExt cx="0" cy="0"/>
        </a:xfrm>
      </p:grpSpPr>
      <p:sp>
        <p:nvSpPr>
          <p:cNvPr id="9" name="Ellips 8"/>
          <p:cNvSpPr/>
          <p:nvPr userDrawn="1"/>
        </p:nvSpPr>
        <p:spPr>
          <a:xfrm>
            <a:off x="1339604" y="1976762"/>
            <a:ext cx="6318000" cy="6318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26"/>
          </a:p>
        </p:txBody>
      </p:sp>
      <p:sp>
        <p:nvSpPr>
          <p:cNvPr id="8" name="Platshållare för text 7"/>
          <p:cNvSpPr>
            <a:spLocks noGrp="1"/>
          </p:cNvSpPr>
          <p:nvPr>
            <p:ph type="body" sz="quarter" idx="13"/>
          </p:nvPr>
        </p:nvSpPr>
        <p:spPr>
          <a:xfrm>
            <a:off x="1533511" y="3943012"/>
            <a:ext cx="5912086" cy="2376264"/>
          </a:xfrm>
          <a:noFill/>
        </p:spPr>
        <p:txBody>
          <a:bodyPr anchor="ctr">
            <a:noAutofit/>
          </a:bodyPr>
          <a:lstStyle>
            <a:lvl1pPr marL="0" indent="0" algn="ctr">
              <a:buNone/>
              <a:defRPr sz="8100">
                <a:solidFill>
                  <a:schemeClr val="bg1"/>
                </a:solidFill>
                <a:latin typeface="Roboto Black" panose="02000000000000000000" pitchFamily="2" charset="0"/>
                <a:ea typeface="Roboto Black" panose="02000000000000000000" pitchFamily="2"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sv-SE" smtClean="0"/>
              <a:t>Redigera format för bakgrundstext</a:t>
            </a:r>
          </a:p>
        </p:txBody>
      </p:sp>
      <p:sp>
        <p:nvSpPr>
          <p:cNvPr id="2" name="Rubrik 1"/>
          <p:cNvSpPr>
            <a:spLocks noGrp="1"/>
          </p:cNvSpPr>
          <p:nvPr>
            <p:ph type="title"/>
          </p:nvPr>
        </p:nvSpPr>
        <p:spPr>
          <a:xfrm>
            <a:off x="8496298" y="1699938"/>
            <a:ext cx="7722000" cy="1391336"/>
          </a:xfrm>
        </p:spPr>
        <p:txBody>
          <a:bodyPr anchor="b" anchorCtr="0">
            <a:noAutofit/>
          </a:bodyPr>
          <a:lstStyle>
            <a:lvl1pPr>
              <a:defRPr sz="5100"/>
            </a:lvl1pPr>
          </a:lstStyle>
          <a:p>
            <a:r>
              <a:rPr lang="sv-SE" smtClean="0"/>
              <a:t>Klicka här för att ändra format</a:t>
            </a:r>
            <a:endParaRPr lang="sv-SE" dirty="0"/>
          </a:p>
        </p:txBody>
      </p:sp>
      <p:sp>
        <p:nvSpPr>
          <p:cNvPr id="4" name="Platshållare för innehåll 3"/>
          <p:cNvSpPr>
            <a:spLocks noGrp="1"/>
          </p:cNvSpPr>
          <p:nvPr>
            <p:ph sz="half" idx="2"/>
          </p:nvPr>
        </p:nvSpPr>
        <p:spPr>
          <a:xfrm>
            <a:off x="8496298" y="3184998"/>
            <a:ext cx="7722000" cy="617093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endParaRPr lang="sv-SE"/>
          </a:p>
        </p:txBody>
      </p:sp>
      <p:sp>
        <p:nvSpPr>
          <p:cNvPr id="6" name="Platshållare för sidfot 5"/>
          <p:cNvSpPr>
            <a:spLocks noGrp="1"/>
          </p:cNvSpPr>
          <p:nvPr>
            <p:ph type="ftr" sz="quarter" idx="11"/>
          </p:nvPr>
        </p:nvSpPr>
        <p:spPr>
          <a:xfrm>
            <a:off x="8699400" y="9534526"/>
            <a:ext cx="7144200" cy="547688"/>
          </a:xfrm>
        </p:spPr>
        <p:txBody>
          <a:bodyPr/>
          <a:lstStyle/>
          <a:p>
            <a:endParaRPr lang="sv-SE" dirty="0"/>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Tree>
    <p:extLst>
      <p:ext uri="{BB962C8B-B14F-4D97-AF65-F5344CB8AC3E}">
        <p14:creationId xmlns:p14="http://schemas.microsoft.com/office/powerpoint/2010/main" val="2673089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Vit rubrikbild">
    <p:bg>
      <p:bgRef idx="1001">
        <a:schemeClr val="bg1"/>
      </p:bgRef>
    </p:bg>
    <p:spTree>
      <p:nvGrpSpPr>
        <p:cNvPr id="1" name=""/>
        <p:cNvGrpSpPr/>
        <p:nvPr/>
      </p:nvGrpSpPr>
      <p:grpSpPr>
        <a:xfrm>
          <a:off x="0" y="0"/>
          <a:ext cx="0" cy="0"/>
          <a:chOff x="0" y="0"/>
          <a:chExt cx="0" cy="0"/>
        </a:xfrm>
      </p:grpSpPr>
      <p:sp>
        <p:nvSpPr>
          <p:cNvPr id="2" name="Rubrik 1"/>
          <p:cNvSpPr>
            <a:spLocks noGrp="1"/>
          </p:cNvSpPr>
          <p:nvPr>
            <p:ph type="ctrTitle"/>
          </p:nvPr>
        </p:nvSpPr>
        <p:spPr>
          <a:xfrm>
            <a:off x="1312069" y="967606"/>
            <a:ext cx="14528006" cy="3581400"/>
          </a:xfrm>
        </p:spPr>
        <p:txBody>
          <a:bodyPr anchor="b"/>
          <a:lstStyle>
            <a:lvl1pPr algn="l">
              <a:defRPr sz="9000">
                <a:solidFill>
                  <a:schemeClr val="accent1"/>
                </a:solidFill>
                <a:latin typeface="Roboto Medium" panose="02000000000000000000" pitchFamily="2" charset="0"/>
                <a:ea typeface="Roboto Medium" panose="02000000000000000000" pitchFamily="2" charset="0"/>
              </a:defRPr>
            </a:lvl1pPr>
          </a:lstStyle>
          <a:p>
            <a:r>
              <a:rPr lang="sv-SE" smtClean="0"/>
              <a:t>Klicka här för att ändra format</a:t>
            </a:r>
            <a:endParaRPr lang="sv-SE" dirty="0"/>
          </a:p>
        </p:txBody>
      </p:sp>
      <p:sp>
        <p:nvSpPr>
          <p:cNvPr id="3" name="Underrubrik 2"/>
          <p:cNvSpPr>
            <a:spLocks noGrp="1"/>
          </p:cNvSpPr>
          <p:nvPr>
            <p:ph type="subTitle" idx="1"/>
          </p:nvPr>
        </p:nvSpPr>
        <p:spPr>
          <a:xfrm>
            <a:off x="1312069" y="4563453"/>
            <a:ext cx="14528006" cy="1860538"/>
          </a:xfrm>
        </p:spPr>
        <p:txBody>
          <a:bodyPr>
            <a:normAutofit/>
          </a:bodyPr>
          <a:lstStyle>
            <a:lvl1pPr marL="0" indent="0" algn="l">
              <a:buNone/>
              <a:defRPr sz="4800">
                <a:solidFill>
                  <a:schemeClr val="accent1"/>
                </a:solidFill>
                <a:latin typeface="Roboto Medium" panose="02000000000000000000" pitchFamily="2" charset="0"/>
                <a:ea typeface="Roboto Medium" panose="02000000000000000000" pitchFamily="2" charset="0"/>
              </a:defRPr>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sv-SE" smtClean="0"/>
              <a:t>Klicka om du vill redigera mall för underrubrikformat</a:t>
            </a:r>
            <a:endParaRPr lang="sv-SE" dirty="0"/>
          </a:p>
        </p:txBody>
      </p:sp>
      <p:pic>
        <p:nvPicPr>
          <p:cNvPr id="4" name="Bildobjek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840000"/>
            <a:ext cx="18288000" cy="3167604"/>
          </a:xfrm>
          <a:prstGeom prst="rect">
            <a:avLst/>
          </a:prstGeom>
        </p:spPr>
      </p:pic>
    </p:spTree>
    <p:extLst>
      <p:ext uri="{BB962C8B-B14F-4D97-AF65-F5344CB8AC3E}">
        <p14:creationId xmlns:p14="http://schemas.microsoft.com/office/powerpoint/2010/main" val="42856861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Korall halvsida">
    <p:spTree>
      <p:nvGrpSpPr>
        <p:cNvPr id="1" name=""/>
        <p:cNvGrpSpPr/>
        <p:nvPr/>
      </p:nvGrpSpPr>
      <p:grpSpPr>
        <a:xfrm>
          <a:off x="0" y="0"/>
          <a:ext cx="0" cy="0"/>
          <a:chOff x="0" y="0"/>
          <a:chExt cx="0" cy="0"/>
        </a:xfrm>
      </p:grpSpPr>
      <p:sp>
        <p:nvSpPr>
          <p:cNvPr id="3" name="Rektangel 2" descr="Gul textruta" title="Bild"/>
          <p:cNvSpPr/>
          <p:nvPr/>
        </p:nvSpPr>
        <p:spPr>
          <a:xfrm>
            <a:off x="1" y="0"/>
            <a:ext cx="7955758" cy="10287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26"/>
          </a:p>
        </p:txBody>
      </p:sp>
      <p:sp>
        <p:nvSpPr>
          <p:cNvPr id="8" name="Platshållare för text 7"/>
          <p:cNvSpPr>
            <a:spLocks noGrp="1"/>
          </p:cNvSpPr>
          <p:nvPr>
            <p:ph type="body" sz="quarter" idx="13"/>
          </p:nvPr>
        </p:nvSpPr>
        <p:spPr>
          <a:xfrm>
            <a:off x="1014525" y="3955368"/>
            <a:ext cx="5912086" cy="2376264"/>
          </a:xfrm>
          <a:noFill/>
        </p:spPr>
        <p:txBody>
          <a:bodyPr anchor="ctr">
            <a:noAutofit/>
          </a:bodyPr>
          <a:lstStyle>
            <a:lvl1pPr marL="0" indent="0" algn="ctr">
              <a:buNone/>
              <a:defRPr sz="8100">
                <a:solidFill>
                  <a:schemeClr val="tx2"/>
                </a:solidFill>
                <a:latin typeface="Roboto Black" panose="02000000000000000000" pitchFamily="2" charset="0"/>
                <a:ea typeface="Roboto Black" panose="02000000000000000000" pitchFamily="2"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sv-SE" smtClean="0"/>
              <a:t>Redigera format för bakgrundstext</a:t>
            </a:r>
          </a:p>
        </p:txBody>
      </p:sp>
      <p:sp>
        <p:nvSpPr>
          <p:cNvPr id="2" name="Rubrik 1"/>
          <p:cNvSpPr>
            <a:spLocks noGrp="1"/>
          </p:cNvSpPr>
          <p:nvPr>
            <p:ph type="title" hasCustomPrompt="1"/>
          </p:nvPr>
        </p:nvSpPr>
        <p:spPr>
          <a:xfrm>
            <a:off x="8496298" y="1699938"/>
            <a:ext cx="7722000" cy="1391336"/>
          </a:xfrm>
        </p:spPr>
        <p:txBody>
          <a:bodyPr anchor="b" anchorCtr="0">
            <a:noAutofit/>
          </a:bodyPr>
          <a:lstStyle>
            <a:lvl1pPr>
              <a:defRPr sz="5100">
                <a:solidFill>
                  <a:schemeClr val="tx2"/>
                </a:solidFill>
              </a:defRPr>
            </a:lvl1pPr>
          </a:lstStyle>
          <a:p>
            <a:r>
              <a:rPr lang="sv-SE" dirty="0" smtClean="0"/>
              <a:t/>
            </a:r>
            <a:br>
              <a:rPr lang="sv-SE" dirty="0" smtClean="0"/>
            </a:br>
            <a:r>
              <a:rPr lang="sv-SE" dirty="0" smtClean="0"/>
              <a:t>Klicka här för att ändra format</a:t>
            </a:r>
            <a:endParaRPr lang="sv-SE" dirty="0"/>
          </a:p>
        </p:txBody>
      </p:sp>
      <p:sp>
        <p:nvSpPr>
          <p:cNvPr id="4" name="Platshållare för innehåll 3"/>
          <p:cNvSpPr>
            <a:spLocks noGrp="1"/>
          </p:cNvSpPr>
          <p:nvPr>
            <p:ph sz="half" idx="2"/>
          </p:nvPr>
        </p:nvSpPr>
        <p:spPr>
          <a:xfrm>
            <a:off x="8496298" y="3184998"/>
            <a:ext cx="7722000" cy="617093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datum 4"/>
          <p:cNvSpPr>
            <a:spLocks noGrp="1"/>
          </p:cNvSpPr>
          <p:nvPr>
            <p:ph type="dt" sz="half" idx="10"/>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9" name="Platshållare för sidfot 4"/>
          <p:cNvSpPr>
            <a:spLocks noGrp="1"/>
          </p:cNvSpPr>
          <p:nvPr>
            <p:ph type="ftr" sz="quarter" idx="3"/>
          </p:nvPr>
        </p:nvSpPr>
        <p:spPr>
          <a:xfrm>
            <a:off x="8753958" y="9534526"/>
            <a:ext cx="714393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Tree>
    <p:extLst>
      <p:ext uri="{BB962C8B-B14F-4D97-AF65-F5344CB8AC3E}">
        <p14:creationId xmlns:p14="http://schemas.microsoft.com/office/powerpoint/2010/main" val="61054722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Korall cirkel">
    <p:spTree>
      <p:nvGrpSpPr>
        <p:cNvPr id="1" name=""/>
        <p:cNvGrpSpPr/>
        <p:nvPr/>
      </p:nvGrpSpPr>
      <p:grpSpPr>
        <a:xfrm>
          <a:off x="0" y="0"/>
          <a:ext cx="0" cy="0"/>
          <a:chOff x="0" y="0"/>
          <a:chExt cx="0" cy="0"/>
        </a:xfrm>
      </p:grpSpPr>
      <p:sp>
        <p:nvSpPr>
          <p:cNvPr id="9" name="Ellips 8"/>
          <p:cNvSpPr/>
          <p:nvPr userDrawn="1"/>
        </p:nvSpPr>
        <p:spPr>
          <a:xfrm>
            <a:off x="1339604" y="1976762"/>
            <a:ext cx="6318000" cy="6318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26"/>
          </a:p>
        </p:txBody>
      </p:sp>
      <p:sp>
        <p:nvSpPr>
          <p:cNvPr id="8" name="Platshållare för text 7"/>
          <p:cNvSpPr>
            <a:spLocks noGrp="1"/>
          </p:cNvSpPr>
          <p:nvPr>
            <p:ph type="body" sz="quarter" idx="13"/>
          </p:nvPr>
        </p:nvSpPr>
        <p:spPr>
          <a:xfrm>
            <a:off x="1533511" y="3943012"/>
            <a:ext cx="5912086" cy="2376264"/>
          </a:xfrm>
          <a:noFill/>
        </p:spPr>
        <p:txBody>
          <a:bodyPr anchor="ctr">
            <a:noAutofit/>
          </a:bodyPr>
          <a:lstStyle>
            <a:lvl1pPr marL="0" indent="0" algn="ctr">
              <a:buNone/>
              <a:defRPr sz="8100">
                <a:solidFill>
                  <a:schemeClr val="tx2"/>
                </a:solidFill>
                <a:latin typeface="Roboto Black" panose="02000000000000000000" pitchFamily="2" charset="0"/>
                <a:ea typeface="Roboto Black" panose="02000000000000000000" pitchFamily="2"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sv-SE" smtClean="0"/>
              <a:t>Redigera format för bakgrundstext</a:t>
            </a:r>
          </a:p>
        </p:txBody>
      </p:sp>
      <p:sp>
        <p:nvSpPr>
          <p:cNvPr id="2" name="Rubrik 1"/>
          <p:cNvSpPr>
            <a:spLocks noGrp="1"/>
          </p:cNvSpPr>
          <p:nvPr>
            <p:ph type="title"/>
          </p:nvPr>
        </p:nvSpPr>
        <p:spPr>
          <a:xfrm>
            <a:off x="8496298" y="1699938"/>
            <a:ext cx="7722000" cy="1391336"/>
          </a:xfrm>
        </p:spPr>
        <p:txBody>
          <a:bodyPr anchor="b" anchorCtr="0">
            <a:noAutofit/>
          </a:bodyPr>
          <a:lstStyle>
            <a:lvl1pPr>
              <a:defRPr sz="5100">
                <a:solidFill>
                  <a:schemeClr val="tx2"/>
                </a:solidFill>
              </a:defRPr>
            </a:lvl1pPr>
          </a:lstStyle>
          <a:p>
            <a:r>
              <a:rPr lang="sv-SE" smtClean="0"/>
              <a:t>Klicka här för att ändra format</a:t>
            </a:r>
            <a:endParaRPr lang="sv-SE" dirty="0"/>
          </a:p>
        </p:txBody>
      </p:sp>
      <p:sp>
        <p:nvSpPr>
          <p:cNvPr id="4" name="Platshållare för innehåll 3"/>
          <p:cNvSpPr>
            <a:spLocks noGrp="1"/>
          </p:cNvSpPr>
          <p:nvPr>
            <p:ph sz="half" idx="2"/>
          </p:nvPr>
        </p:nvSpPr>
        <p:spPr>
          <a:xfrm>
            <a:off x="8496298" y="3184998"/>
            <a:ext cx="7722000" cy="617093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10" name="Platshållare för sidfot 4"/>
          <p:cNvSpPr>
            <a:spLocks noGrp="1"/>
          </p:cNvSpPr>
          <p:nvPr>
            <p:ph type="ftr" sz="quarter" idx="3"/>
          </p:nvPr>
        </p:nvSpPr>
        <p:spPr>
          <a:xfrm>
            <a:off x="8753958" y="9534526"/>
            <a:ext cx="714393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Tree>
    <p:extLst>
      <p:ext uri="{BB962C8B-B14F-4D97-AF65-F5344CB8AC3E}">
        <p14:creationId xmlns:p14="http://schemas.microsoft.com/office/powerpoint/2010/main" val="122991394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Rosa halvsida">
    <p:spTree>
      <p:nvGrpSpPr>
        <p:cNvPr id="1" name=""/>
        <p:cNvGrpSpPr/>
        <p:nvPr/>
      </p:nvGrpSpPr>
      <p:grpSpPr>
        <a:xfrm>
          <a:off x="0" y="0"/>
          <a:ext cx="0" cy="0"/>
          <a:chOff x="0" y="0"/>
          <a:chExt cx="0" cy="0"/>
        </a:xfrm>
      </p:grpSpPr>
      <p:sp>
        <p:nvSpPr>
          <p:cNvPr id="3" name="Rektangel 2" descr="Gul textruta" title="Bild"/>
          <p:cNvSpPr/>
          <p:nvPr/>
        </p:nvSpPr>
        <p:spPr>
          <a:xfrm>
            <a:off x="1" y="0"/>
            <a:ext cx="7955758" cy="10287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26"/>
          </a:p>
        </p:txBody>
      </p:sp>
      <p:sp>
        <p:nvSpPr>
          <p:cNvPr id="8" name="Platshållare för text 7"/>
          <p:cNvSpPr>
            <a:spLocks noGrp="1"/>
          </p:cNvSpPr>
          <p:nvPr>
            <p:ph type="body" sz="quarter" idx="13"/>
          </p:nvPr>
        </p:nvSpPr>
        <p:spPr>
          <a:xfrm>
            <a:off x="1014525" y="3955368"/>
            <a:ext cx="5912086" cy="2376264"/>
          </a:xfrm>
          <a:noFill/>
        </p:spPr>
        <p:txBody>
          <a:bodyPr anchor="ctr">
            <a:noAutofit/>
          </a:bodyPr>
          <a:lstStyle>
            <a:lvl1pPr marL="0" indent="0" algn="ctr">
              <a:buNone/>
              <a:defRPr sz="8100">
                <a:solidFill>
                  <a:schemeClr val="tx2"/>
                </a:solidFill>
                <a:latin typeface="Roboto Black" panose="02000000000000000000" pitchFamily="2" charset="0"/>
                <a:ea typeface="Roboto Black" panose="02000000000000000000" pitchFamily="2"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sv-SE" smtClean="0"/>
              <a:t>Redigera format för bakgrundstext</a:t>
            </a:r>
          </a:p>
        </p:txBody>
      </p:sp>
      <p:sp>
        <p:nvSpPr>
          <p:cNvPr id="2" name="Rubrik 1"/>
          <p:cNvSpPr>
            <a:spLocks noGrp="1"/>
          </p:cNvSpPr>
          <p:nvPr>
            <p:ph type="title" hasCustomPrompt="1"/>
          </p:nvPr>
        </p:nvSpPr>
        <p:spPr>
          <a:xfrm>
            <a:off x="8496298" y="1699938"/>
            <a:ext cx="7722000" cy="1391336"/>
          </a:xfrm>
        </p:spPr>
        <p:txBody>
          <a:bodyPr anchor="b" anchorCtr="0">
            <a:noAutofit/>
          </a:bodyPr>
          <a:lstStyle>
            <a:lvl1pPr>
              <a:defRPr sz="5100">
                <a:solidFill>
                  <a:schemeClr val="tx2"/>
                </a:solidFill>
              </a:defRPr>
            </a:lvl1pPr>
          </a:lstStyle>
          <a:p>
            <a:r>
              <a:rPr lang="sv-SE" dirty="0" smtClean="0"/>
              <a:t/>
            </a:r>
            <a:br>
              <a:rPr lang="sv-SE" dirty="0" smtClean="0"/>
            </a:br>
            <a:r>
              <a:rPr lang="sv-SE" dirty="0" smtClean="0"/>
              <a:t>Klicka här för att ändra format</a:t>
            </a:r>
            <a:endParaRPr lang="sv-SE" dirty="0"/>
          </a:p>
        </p:txBody>
      </p:sp>
      <p:sp>
        <p:nvSpPr>
          <p:cNvPr id="4" name="Platshållare för innehåll 3"/>
          <p:cNvSpPr>
            <a:spLocks noGrp="1"/>
          </p:cNvSpPr>
          <p:nvPr>
            <p:ph sz="half" idx="2"/>
          </p:nvPr>
        </p:nvSpPr>
        <p:spPr>
          <a:xfrm>
            <a:off x="8496298" y="3184998"/>
            <a:ext cx="7722000" cy="617093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datum 4"/>
          <p:cNvSpPr>
            <a:spLocks noGrp="1"/>
          </p:cNvSpPr>
          <p:nvPr>
            <p:ph type="dt" sz="half" idx="10"/>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9" name="Platshållare för sidfot 4"/>
          <p:cNvSpPr>
            <a:spLocks noGrp="1"/>
          </p:cNvSpPr>
          <p:nvPr>
            <p:ph type="ftr" sz="quarter" idx="3"/>
          </p:nvPr>
        </p:nvSpPr>
        <p:spPr>
          <a:xfrm>
            <a:off x="8753958" y="9534526"/>
            <a:ext cx="714393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Tree>
    <p:extLst>
      <p:ext uri="{BB962C8B-B14F-4D97-AF65-F5344CB8AC3E}">
        <p14:creationId xmlns:p14="http://schemas.microsoft.com/office/powerpoint/2010/main" val="267922057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osa cirkel">
    <p:spTree>
      <p:nvGrpSpPr>
        <p:cNvPr id="1" name=""/>
        <p:cNvGrpSpPr/>
        <p:nvPr/>
      </p:nvGrpSpPr>
      <p:grpSpPr>
        <a:xfrm>
          <a:off x="0" y="0"/>
          <a:ext cx="0" cy="0"/>
          <a:chOff x="0" y="0"/>
          <a:chExt cx="0" cy="0"/>
        </a:xfrm>
      </p:grpSpPr>
      <p:sp>
        <p:nvSpPr>
          <p:cNvPr id="9" name="Ellips 8"/>
          <p:cNvSpPr/>
          <p:nvPr userDrawn="1"/>
        </p:nvSpPr>
        <p:spPr>
          <a:xfrm>
            <a:off x="1339604" y="1976762"/>
            <a:ext cx="6318000" cy="6318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26"/>
          </a:p>
        </p:txBody>
      </p:sp>
      <p:sp>
        <p:nvSpPr>
          <p:cNvPr id="8" name="Platshållare för text 7"/>
          <p:cNvSpPr>
            <a:spLocks noGrp="1"/>
          </p:cNvSpPr>
          <p:nvPr>
            <p:ph type="body" sz="quarter" idx="13"/>
          </p:nvPr>
        </p:nvSpPr>
        <p:spPr>
          <a:xfrm>
            <a:off x="1533511" y="3943012"/>
            <a:ext cx="5912086" cy="2376264"/>
          </a:xfrm>
          <a:noFill/>
        </p:spPr>
        <p:txBody>
          <a:bodyPr anchor="ctr">
            <a:noAutofit/>
          </a:bodyPr>
          <a:lstStyle>
            <a:lvl1pPr marL="0" indent="0" algn="ctr">
              <a:buNone/>
              <a:defRPr sz="8100">
                <a:solidFill>
                  <a:schemeClr val="tx2"/>
                </a:solidFill>
                <a:latin typeface="Roboto Black" panose="02000000000000000000" pitchFamily="2" charset="0"/>
                <a:ea typeface="Roboto Black" panose="02000000000000000000" pitchFamily="2"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sv-SE" smtClean="0"/>
              <a:t>Redigera format för bakgrundstext</a:t>
            </a:r>
          </a:p>
        </p:txBody>
      </p:sp>
      <p:sp>
        <p:nvSpPr>
          <p:cNvPr id="2" name="Rubrik 1"/>
          <p:cNvSpPr>
            <a:spLocks noGrp="1"/>
          </p:cNvSpPr>
          <p:nvPr>
            <p:ph type="title"/>
          </p:nvPr>
        </p:nvSpPr>
        <p:spPr>
          <a:xfrm>
            <a:off x="8496298" y="1699938"/>
            <a:ext cx="7722000" cy="1391336"/>
          </a:xfrm>
        </p:spPr>
        <p:txBody>
          <a:bodyPr anchor="b" anchorCtr="0">
            <a:noAutofit/>
          </a:bodyPr>
          <a:lstStyle>
            <a:lvl1pPr>
              <a:defRPr sz="5100">
                <a:solidFill>
                  <a:schemeClr val="tx2"/>
                </a:solidFill>
              </a:defRPr>
            </a:lvl1pPr>
          </a:lstStyle>
          <a:p>
            <a:r>
              <a:rPr lang="sv-SE" smtClean="0"/>
              <a:t>Klicka här för att ändra format</a:t>
            </a:r>
            <a:endParaRPr lang="sv-SE" dirty="0"/>
          </a:p>
        </p:txBody>
      </p:sp>
      <p:sp>
        <p:nvSpPr>
          <p:cNvPr id="4" name="Platshållare för innehåll 3"/>
          <p:cNvSpPr>
            <a:spLocks noGrp="1"/>
          </p:cNvSpPr>
          <p:nvPr>
            <p:ph sz="half" idx="2"/>
          </p:nvPr>
        </p:nvSpPr>
        <p:spPr>
          <a:xfrm>
            <a:off x="8496298" y="3184998"/>
            <a:ext cx="7722000" cy="617093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10" name="Platshållare för sidfot 4"/>
          <p:cNvSpPr>
            <a:spLocks noGrp="1"/>
          </p:cNvSpPr>
          <p:nvPr>
            <p:ph type="ftr" sz="quarter" idx="3"/>
          </p:nvPr>
        </p:nvSpPr>
        <p:spPr>
          <a:xfrm>
            <a:off x="8753958" y="9534526"/>
            <a:ext cx="714393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Tree>
    <p:extLst>
      <p:ext uri="{BB962C8B-B14F-4D97-AF65-F5344CB8AC3E}">
        <p14:creationId xmlns:p14="http://schemas.microsoft.com/office/powerpoint/2010/main" val="58077881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Gul halvsida">
    <p:spTree>
      <p:nvGrpSpPr>
        <p:cNvPr id="1" name=""/>
        <p:cNvGrpSpPr/>
        <p:nvPr/>
      </p:nvGrpSpPr>
      <p:grpSpPr>
        <a:xfrm>
          <a:off x="0" y="0"/>
          <a:ext cx="0" cy="0"/>
          <a:chOff x="0" y="0"/>
          <a:chExt cx="0" cy="0"/>
        </a:xfrm>
      </p:grpSpPr>
      <p:sp>
        <p:nvSpPr>
          <p:cNvPr id="3" name="Rektangel 2" descr="Gul textruta" title="Bild"/>
          <p:cNvSpPr/>
          <p:nvPr/>
        </p:nvSpPr>
        <p:spPr>
          <a:xfrm>
            <a:off x="1" y="0"/>
            <a:ext cx="7955758" cy="10287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26"/>
          </a:p>
        </p:txBody>
      </p:sp>
      <p:sp>
        <p:nvSpPr>
          <p:cNvPr id="8" name="Platshållare för text 7"/>
          <p:cNvSpPr>
            <a:spLocks noGrp="1"/>
          </p:cNvSpPr>
          <p:nvPr>
            <p:ph type="body" sz="quarter" idx="13"/>
          </p:nvPr>
        </p:nvSpPr>
        <p:spPr>
          <a:xfrm>
            <a:off x="1014525" y="3955368"/>
            <a:ext cx="5912086" cy="2376264"/>
          </a:xfrm>
          <a:noFill/>
        </p:spPr>
        <p:txBody>
          <a:bodyPr anchor="ctr">
            <a:noAutofit/>
          </a:bodyPr>
          <a:lstStyle>
            <a:lvl1pPr marL="0" indent="0" algn="ctr">
              <a:buNone/>
              <a:defRPr sz="8100">
                <a:solidFill>
                  <a:schemeClr val="tx2"/>
                </a:solidFill>
                <a:latin typeface="Roboto Black" panose="02000000000000000000" pitchFamily="2" charset="0"/>
                <a:ea typeface="Roboto Black" panose="02000000000000000000" pitchFamily="2"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sv-SE" smtClean="0"/>
              <a:t>Redigera format för bakgrundstext</a:t>
            </a:r>
          </a:p>
        </p:txBody>
      </p:sp>
      <p:sp>
        <p:nvSpPr>
          <p:cNvPr id="2" name="Rubrik 1"/>
          <p:cNvSpPr>
            <a:spLocks noGrp="1"/>
          </p:cNvSpPr>
          <p:nvPr>
            <p:ph type="title" hasCustomPrompt="1"/>
          </p:nvPr>
        </p:nvSpPr>
        <p:spPr>
          <a:xfrm>
            <a:off x="8496298" y="1699938"/>
            <a:ext cx="7722000" cy="1391336"/>
          </a:xfrm>
        </p:spPr>
        <p:txBody>
          <a:bodyPr anchor="b" anchorCtr="0">
            <a:noAutofit/>
          </a:bodyPr>
          <a:lstStyle>
            <a:lvl1pPr>
              <a:defRPr sz="5100">
                <a:solidFill>
                  <a:schemeClr val="tx2"/>
                </a:solidFill>
              </a:defRPr>
            </a:lvl1pPr>
          </a:lstStyle>
          <a:p>
            <a:r>
              <a:rPr lang="sv-SE" dirty="0" smtClean="0"/>
              <a:t/>
            </a:r>
            <a:br>
              <a:rPr lang="sv-SE" dirty="0" smtClean="0"/>
            </a:br>
            <a:r>
              <a:rPr lang="sv-SE" dirty="0" smtClean="0"/>
              <a:t>Klicka här för att ändra format</a:t>
            </a:r>
            <a:endParaRPr lang="sv-SE" dirty="0"/>
          </a:p>
        </p:txBody>
      </p:sp>
      <p:sp>
        <p:nvSpPr>
          <p:cNvPr id="4" name="Platshållare för innehåll 3"/>
          <p:cNvSpPr>
            <a:spLocks noGrp="1"/>
          </p:cNvSpPr>
          <p:nvPr>
            <p:ph sz="half" idx="2"/>
          </p:nvPr>
        </p:nvSpPr>
        <p:spPr>
          <a:xfrm>
            <a:off x="8496298" y="3184998"/>
            <a:ext cx="7722000" cy="617093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datum 4"/>
          <p:cNvSpPr>
            <a:spLocks noGrp="1"/>
          </p:cNvSpPr>
          <p:nvPr>
            <p:ph type="dt" sz="half" idx="10"/>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9" name="Platshållare för sidfot 4"/>
          <p:cNvSpPr>
            <a:spLocks noGrp="1"/>
          </p:cNvSpPr>
          <p:nvPr>
            <p:ph type="ftr" sz="quarter" idx="3"/>
          </p:nvPr>
        </p:nvSpPr>
        <p:spPr>
          <a:xfrm>
            <a:off x="8753958" y="9534526"/>
            <a:ext cx="714393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Tree>
    <p:extLst>
      <p:ext uri="{BB962C8B-B14F-4D97-AF65-F5344CB8AC3E}">
        <p14:creationId xmlns:p14="http://schemas.microsoft.com/office/powerpoint/2010/main" val="168157789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Gul cirkel">
    <p:spTree>
      <p:nvGrpSpPr>
        <p:cNvPr id="1" name=""/>
        <p:cNvGrpSpPr/>
        <p:nvPr/>
      </p:nvGrpSpPr>
      <p:grpSpPr>
        <a:xfrm>
          <a:off x="0" y="0"/>
          <a:ext cx="0" cy="0"/>
          <a:chOff x="0" y="0"/>
          <a:chExt cx="0" cy="0"/>
        </a:xfrm>
      </p:grpSpPr>
      <p:sp>
        <p:nvSpPr>
          <p:cNvPr id="9" name="Ellips 8"/>
          <p:cNvSpPr/>
          <p:nvPr userDrawn="1"/>
        </p:nvSpPr>
        <p:spPr>
          <a:xfrm>
            <a:off x="1339604" y="1976762"/>
            <a:ext cx="6318000" cy="63180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26"/>
          </a:p>
        </p:txBody>
      </p:sp>
      <p:sp>
        <p:nvSpPr>
          <p:cNvPr id="8" name="Platshållare för text 7"/>
          <p:cNvSpPr>
            <a:spLocks noGrp="1"/>
          </p:cNvSpPr>
          <p:nvPr>
            <p:ph type="body" sz="quarter" idx="13"/>
          </p:nvPr>
        </p:nvSpPr>
        <p:spPr>
          <a:xfrm>
            <a:off x="1533511" y="3943012"/>
            <a:ext cx="5912086" cy="2376264"/>
          </a:xfrm>
          <a:noFill/>
        </p:spPr>
        <p:txBody>
          <a:bodyPr anchor="ctr">
            <a:noAutofit/>
          </a:bodyPr>
          <a:lstStyle>
            <a:lvl1pPr marL="0" indent="0" algn="ctr">
              <a:buNone/>
              <a:defRPr sz="8100">
                <a:solidFill>
                  <a:schemeClr val="tx2"/>
                </a:solidFill>
                <a:latin typeface="Roboto Black" panose="02000000000000000000" pitchFamily="2" charset="0"/>
                <a:ea typeface="Roboto Black" panose="02000000000000000000" pitchFamily="2"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sv-SE" smtClean="0"/>
              <a:t>Redigera format för bakgrundstext</a:t>
            </a:r>
          </a:p>
        </p:txBody>
      </p:sp>
      <p:sp>
        <p:nvSpPr>
          <p:cNvPr id="2" name="Rubrik 1"/>
          <p:cNvSpPr>
            <a:spLocks noGrp="1"/>
          </p:cNvSpPr>
          <p:nvPr>
            <p:ph type="title"/>
          </p:nvPr>
        </p:nvSpPr>
        <p:spPr>
          <a:xfrm>
            <a:off x="8496298" y="1699938"/>
            <a:ext cx="7722000" cy="1391336"/>
          </a:xfrm>
        </p:spPr>
        <p:txBody>
          <a:bodyPr anchor="b" anchorCtr="0">
            <a:noAutofit/>
          </a:bodyPr>
          <a:lstStyle>
            <a:lvl1pPr>
              <a:defRPr sz="5100">
                <a:solidFill>
                  <a:schemeClr val="tx2"/>
                </a:solidFill>
              </a:defRPr>
            </a:lvl1pPr>
          </a:lstStyle>
          <a:p>
            <a:r>
              <a:rPr lang="sv-SE" smtClean="0"/>
              <a:t>Klicka här för att ändra format</a:t>
            </a:r>
            <a:endParaRPr lang="sv-SE" dirty="0"/>
          </a:p>
        </p:txBody>
      </p:sp>
      <p:sp>
        <p:nvSpPr>
          <p:cNvPr id="4" name="Platshållare för innehåll 3"/>
          <p:cNvSpPr>
            <a:spLocks noGrp="1"/>
          </p:cNvSpPr>
          <p:nvPr>
            <p:ph sz="half" idx="2"/>
          </p:nvPr>
        </p:nvSpPr>
        <p:spPr>
          <a:xfrm>
            <a:off x="8496298" y="3184998"/>
            <a:ext cx="7722000" cy="617093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10" name="Platshållare för sidfot 4"/>
          <p:cNvSpPr>
            <a:spLocks noGrp="1"/>
          </p:cNvSpPr>
          <p:nvPr>
            <p:ph type="ftr" sz="quarter" idx="3"/>
          </p:nvPr>
        </p:nvSpPr>
        <p:spPr>
          <a:xfrm>
            <a:off x="8753958" y="9534526"/>
            <a:ext cx="714393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Tree>
    <p:extLst>
      <p:ext uri="{BB962C8B-B14F-4D97-AF65-F5344CB8AC3E}">
        <p14:creationId xmlns:p14="http://schemas.microsoft.com/office/powerpoint/2010/main" val="103694012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Grön halvsida">
    <p:spTree>
      <p:nvGrpSpPr>
        <p:cNvPr id="1" name=""/>
        <p:cNvGrpSpPr/>
        <p:nvPr/>
      </p:nvGrpSpPr>
      <p:grpSpPr>
        <a:xfrm>
          <a:off x="0" y="0"/>
          <a:ext cx="0" cy="0"/>
          <a:chOff x="0" y="0"/>
          <a:chExt cx="0" cy="0"/>
        </a:xfrm>
      </p:grpSpPr>
      <p:sp>
        <p:nvSpPr>
          <p:cNvPr id="3" name="Rektangel 2" descr="Gul textruta" title="Bild"/>
          <p:cNvSpPr/>
          <p:nvPr/>
        </p:nvSpPr>
        <p:spPr>
          <a:xfrm>
            <a:off x="1" y="0"/>
            <a:ext cx="7955758" cy="10287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26"/>
          </a:p>
        </p:txBody>
      </p:sp>
      <p:sp>
        <p:nvSpPr>
          <p:cNvPr id="8" name="Platshållare för text 7"/>
          <p:cNvSpPr>
            <a:spLocks noGrp="1"/>
          </p:cNvSpPr>
          <p:nvPr>
            <p:ph type="body" sz="quarter" idx="13"/>
          </p:nvPr>
        </p:nvSpPr>
        <p:spPr>
          <a:xfrm>
            <a:off x="1014525" y="3955368"/>
            <a:ext cx="5912086" cy="2376264"/>
          </a:xfrm>
          <a:noFill/>
        </p:spPr>
        <p:txBody>
          <a:bodyPr anchor="ctr">
            <a:noAutofit/>
          </a:bodyPr>
          <a:lstStyle>
            <a:lvl1pPr marL="0" indent="0" algn="ctr">
              <a:buNone/>
              <a:defRPr sz="8100">
                <a:solidFill>
                  <a:schemeClr val="tx2"/>
                </a:solidFill>
                <a:latin typeface="Roboto Black" panose="02000000000000000000" pitchFamily="2" charset="0"/>
                <a:ea typeface="Roboto Black" panose="02000000000000000000" pitchFamily="2"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sv-SE" smtClean="0"/>
              <a:t>Redigera format för bakgrundstext</a:t>
            </a:r>
          </a:p>
        </p:txBody>
      </p:sp>
      <p:sp>
        <p:nvSpPr>
          <p:cNvPr id="2" name="Rubrik 1"/>
          <p:cNvSpPr>
            <a:spLocks noGrp="1"/>
          </p:cNvSpPr>
          <p:nvPr>
            <p:ph type="title" hasCustomPrompt="1"/>
          </p:nvPr>
        </p:nvSpPr>
        <p:spPr>
          <a:xfrm>
            <a:off x="8496298" y="1699938"/>
            <a:ext cx="7722000" cy="1391336"/>
          </a:xfrm>
        </p:spPr>
        <p:txBody>
          <a:bodyPr anchor="b" anchorCtr="0">
            <a:noAutofit/>
          </a:bodyPr>
          <a:lstStyle>
            <a:lvl1pPr>
              <a:defRPr sz="5100">
                <a:solidFill>
                  <a:schemeClr val="tx2"/>
                </a:solidFill>
              </a:defRPr>
            </a:lvl1pPr>
          </a:lstStyle>
          <a:p>
            <a:r>
              <a:rPr lang="sv-SE" dirty="0" smtClean="0"/>
              <a:t/>
            </a:r>
            <a:br>
              <a:rPr lang="sv-SE" dirty="0" smtClean="0"/>
            </a:br>
            <a:r>
              <a:rPr lang="sv-SE" dirty="0" smtClean="0"/>
              <a:t>Klicka här för att ändra format</a:t>
            </a:r>
            <a:endParaRPr lang="sv-SE" dirty="0"/>
          </a:p>
        </p:txBody>
      </p:sp>
      <p:sp>
        <p:nvSpPr>
          <p:cNvPr id="4" name="Platshållare för innehåll 3"/>
          <p:cNvSpPr>
            <a:spLocks noGrp="1"/>
          </p:cNvSpPr>
          <p:nvPr>
            <p:ph sz="half" idx="2"/>
          </p:nvPr>
        </p:nvSpPr>
        <p:spPr>
          <a:xfrm>
            <a:off x="8496298" y="3184998"/>
            <a:ext cx="7722000" cy="617093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datum 4"/>
          <p:cNvSpPr>
            <a:spLocks noGrp="1"/>
          </p:cNvSpPr>
          <p:nvPr>
            <p:ph type="dt" sz="half" idx="10"/>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9" name="Platshållare för sidfot 4"/>
          <p:cNvSpPr>
            <a:spLocks noGrp="1"/>
          </p:cNvSpPr>
          <p:nvPr>
            <p:ph type="ftr" sz="quarter" idx="3"/>
          </p:nvPr>
        </p:nvSpPr>
        <p:spPr>
          <a:xfrm>
            <a:off x="8753958" y="9534526"/>
            <a:ext cx="714393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Tree>
    <p:extLst>
      <p:ext uri="{BB962C8B-B14F-4D97-AF65-F5344CB8AC3E}">
        <p14:creationId xmlns:p14="http://schemas.microsoft.com/office/powerpoint/2010/main" val="140600114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Grön cirkel">
    <p:spTree>
      <p:nvGrpSpPr>
        <p:cNvPr id="1" name=""/>
        <p:cNvGrpSpPr/>
        <p:nvPr/>
      </p:nvGrpSpPr>
      <p:grpSpPr>
        <a:xfrm>
          <a:off x="0" y="0"/>
          <a:ext cx="0" cy="0"/>
          <a:chOff x="0" y="0"/>
          <a:chExt cx="0" cy="0"/>
        </a:xfrm>
      </p:grpSpPr>
      <p:sp>
        <p:nvSpPr>
          <p:cNvPr id="9" name="Ellips 8"/>
          <p:cNvSpPr/>
          <p:nvPr userDrawn="1"/>
        </p:nvSpPr>
        <p:spPr>
          <a:xfrm>
            <a:off x="1339604" y="1976762"/>
            <a:ext cx="6318000" cy="6318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26"/>
          </a:p>
        </p:txBody>
      </p:sp>
      <p:sp>
        <p:nvSpPr>
          <p:cNvPr id="8" name="Platshållare för text 7"/>
          <p:cNvSpPr>
            <a:spLocks noGrp="1"/>
          </p:cNvSpPr>
          <p:nvPr>
            <p:ph type="body" sz="quarter" idx="13"/>
          </p:nvPr>
        </p:nvSpPr>
        <p:spPr>
          <a:xfrm>
            <a:off x="1533511" y="3943012"/>
            <a:ext cx="5912086" cy="2376264"/>
          </a:xfrm>
          <a:noFill/>
        </p:spPr>
        <p:txBody>
          <a:bodyPr anchor="ctr">
            <a:noAutofit/>
          </a:bodyPr>
          <a:lstStyle>
            <a:lvl1pPr marL="0" indent="0" algn="ctr">
              <a:buNone/>
              <a:defRPr sz="8100">
                <a:solidFill>
                  <a:schemeClr val="tx2"/>
                </a:solidFill>
                <a:latin typeface="Roboto Black" panose="02000000000000000000" pitchFamily="2" charset="0"/>
                <a:ea typeface="Roboto Black" panose="02000000000000000000" pitchFamily="2"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sv-SE" smtClean="0"/>
              <a:t>Redigera format för bakgrundstext</a:t>
            </a:r>
          </a:p>
        </p:txBody>
      </p:sp>
      <p:sp>
        <p:nvSpPr>
          <p:cNvPr id="2" name="Rubrik 1"/>
          <p:cNvSpPr>
            <a:spLocks noGrp="1"/>
          </p:cNvSpPr>
          <p:nvPr>
            <p:ph type="title"/>
          </p:nvPr>
        </p:nvSpPr>
        <p:spPr>
          <a:xfrm>
            <a:off x="8496298" y="1699938"/>
            <a:ext cx="7722000" cy="1391336"/>
          </a:xfrm>
        </p:spPr>
        <p:txBody>
          <a:bodyPr anchor="b" anchorCtr="0">
            <a:noAutofit/>
          </a:bodyPr>
          <a:lstStyle>
            <a:lvl1pPr>
              <a:defRPr sz="5100">
                <a:solidFill>
                  <a:schemeClr val="tx2"/>
                </a:solidFill>
              </a:defRPr>
            </a:lvl1pPr>
          </a:lstStyle>
          <a:p>
            <a:r>
              <a:rPr lang="sv-SE" smtClean="0"/>
              <a:t>Klicka här för att ändra format</a:t>
            </a:r>
            <a:endParaRPr lang="sv-SE" dirty="0"/>
          </a:p>
        </p:txBody>
      </p:sp>
      <p:sp>
        <p:nvSpPr>
          <p:cNvPr id="4" name="Platshållare för innehåll 3"/>
          <p:cNvSpPr>
            <a:spLocks noGrp="1"/>
          </p:cNvSpPr>
          <p:nvPr>
            <p:ph sz="half" idx="2"/>
          </p:nvPr>
        </p:nvSpPr>
        <p:spPr>
          <a:xfrm>
            <a:off x="8496298" y="3184998"/>
            <a:ext cx="7722000" cy="617093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endParaRPr lang="sv-SE"/>
          </a:p>
        </p:txBody>
      </p:sp>
      <p:sp>
        <p:nvSpPr>
          <p:cNvPr id="6" name="Platshållare för sidfot 5"/>
          <p:cNvSpPr>
            <a:spLocks noGrp="1"/>
          </p:cNvSpPr>
          <p:nvPr>
            <p:ph type="ftr" sz="quarter" idx="11"/>
          </p:nvPr>
        </p:nvSpPr>
        <p:spPr>
          <a:xfrm>
            <a:off x="8699400" y="9534526"/>
            <a:ext cx="7144200" cy="547688"/>
          </a:xfrm>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Tree>
    <p:extLst>
      <p:ext uri="{BB962C8B-B14F-4D97-AF65-F5344CB8AC3E}">
        <p14:creationId xmlns:p14="http://schemas.microsoft.com/office/powerpoint/2010/main" val="26907860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Citat blå">
    <p:bg>
      <p:bgPr>
        <a:solidFill>
          <a:schemeClr val="accent1"/>
        </a:solidFill>
        <a:effectLst/>
      </p:bgPr>
    </p:bg>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lvl1pPr>
              <a:defRPr>
                <a:solidFill>
                  <a:schemeClr val="bg1"/>
                </a:solidFill>
              </a:defRPr>
            </a:lvl1pPr>
          </a:lstStyle>
          <a:p>
            <a:endParaRPr lang="sv-SE" dirty="0"/>
          </a:p>
        </p:txBody>
      </p:sp>
      <p:sp>
        <p:nvSpPr>
          <p:cNvPr id="4" name="Platshållare för sidfot 3"/>
          <p:cNvSpPr>
            <a:spLocks noGrp="1"/>
          </p:cNvSpPr>
          <p:nvPr>
            <p:ph type="ftr" sz="quarter" idx="11"/>
          </p:nvPr>
        </p:nvSpPr>
        <p:spPr/>
        <p:txBody>
          <a:bodyPr/>
          <a:lstStyle>
            <a:lvl1pPr>
              <a:defRPr>
                <a:solidFill>
                  <a:schemeClr val="bg1"/>
                </a:solidFill>
              </a:defRPr>
            </a:lvl1pPr>
          </a:lstStyle>
          <a:p>
            <a:endParaRPr lang="sv-SE" dirty="0"/>
          </a:p>
        </p:txBody>
      </p:sp>
      <p:sp>
        <p:nvSpPr>
          <p:cNvPr id="5" name="Platshållare för bildnummer 4"/>
          <p:cNvSpPr>
            <a:spLocks noGrp="1"/>
          </p:cNvSpPr>
          <p:nvPr>
            <p:ph type="sldNum" sz="quarter" idx="12"/>
          </p:nvPr>
        </p:nvSpPr>
        <p:spPr/>
        <p:txBody>
          <a:bodyPr/>
          <a:lstStyle>
            <a:lvl1pPr>
              <a:defRPr>
                <a:solidFill>
                  <a:schemeClr val="bg1"/>
                </a:solidFill>
              </a:defRPr>
            </a:lvl1pPr>
          </a:lstStyle>
          <a:p>
            <a:fld id="{B37858FD-97EC-4BC8-B2CD-EAE8DE4A9965}" type="slidenum">
              <a:rPr lang="sv-SE" smtClean="0"/>
              <a:pPr/>
              <a:t>‹#›</a:t>
            </a:fld>
            <a:endParaRPr lang="sv-SE" dirty="0"/>
          </a:p>
        </p:txBody>
      </p:sp>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016" y="1774453"/>
            <a:ext cx="2685628" cy="2151286"/>
          </a:xfrm>
          <a:prstGeom prst="rect">
            <a:avLst/>
          </a:prstGeom>
        </p:spPr>
      </p:pic>
      <p:pic>
        <p:nvPicPr>
          <p:cNvPr id="7" name="Bildobjekt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97201" y="361800"/>
            <a:ext cx="1642678" cy="1263600"/>
          </a:xfrm>
          <a:prstGeom prst="rect">
            <a:avLst/>
          </a:prstGeom>
        </p:spPr>
      </p:pic>
      <p:sp>
        <p:nvSpPr>
          <p:cNvPr id="9" name="Platshållare för text 8"/>
          <p:cNvSpPr>
            <a:spLocks noGrp="1"/>
          </p:cNvSpPr>
          <p:nvPr>
            <p:ph type="body" sz="quarter" idx="13"/>
          </p:nvPr>
        </p:nvSpPr>
        <p:spPr>
          <a:xfrm>
            <a:off x="2986088" y="2850097"/>
            <a:ext cx="12853988" cy="4414838"/>
          </a:xfrm>
        </p:spPr>
        <p:txBody>
          <a:bodyPr>
            <a:normAutofit/>
          </a:bodyPr>
          <a:lstStyle>
            <a:lvl1pPr marL="0" indent="2268000">
              <a:lnSpc>
                <a:spcPct val="100000"/>
              </a:lnSpc>
              <a:buNone/>
              <a:defRPr sz="8100">
                <a:solidFill>
                  <a:schemeClr val="bg1"/>
                </a:solidFill>
                <a:latin typeface="Roboto Slab Medium" pitchFamily="2" charset="0"/>
                <a:ea typeface="Roboto Slab Medium" pitchFamily="2" charset="0"/>
              </a:defRPr>
            </a:lvl1pPr>
          </a:lstStyle>
          <a:p>
            <a:pPr lvl="0"/>
            <a:r>
              <a:rPr lang="sv-SE" smtClean="0"/>
              <a:t>Redigera format för bakgrundstext</a:t>
            </a:r>
          </a:p>
        </p:txBody>
      </p:sp>
    </p:spTree>
    <p:extLst>
      <p:ext uri="{BB962C8B-B14F-4D97-AF65-F5344CB8AC3E}">
        <p14:creationId xmlns:p14="http://schemas.microsoft.com/office/powerpoint/2010/main" val="12451648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itat grön">
    <p:bg>
      <p:bgPr>
        <a:solidFill>
          <a:schemeClr val="accent3"/>
        </a:solidFill>
        <a:effectLst/>
      </p:bgPr>
    </p:bg>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B37858FD-97EC-4BC8-B2CD-EAE8DE4A9965}" type="slidenum">
              <a:rPr lang="sv-SE" smtClean="0"/>
              <a:t>‹#›</a:t>
            </a:fld>
            <a:endParaRPr lang="sv-SE"/>
          </a:p>
        </p:txBody>
      </p:sp>
      <p:sp>
        <p:nvSpPr>
          <p:cNvPr id="9" name="Platshållare för text 8"/>
          <p:cNvSpPr>
            <a:spLocks noGrp="1"/>
          </p:cNvSpPr>
          <p:nvPr>
            <p:ph type="body" sz="quarter" idx="13"/>
          </p:nvPr>
        </p:nvSpPr>
        <p:spPr>
          <a:xfrm>
            <a:off x="2986088" y="2850097"/>
            <a:ext cx="12853988" cy="4414838"/>
          </a:xfrm>
        </p:spPr>
        <p:txBody>
          <a:bodyPr>
            <a:normAutofit/>
          </a:bodyPr>
          <a:lstStyle>
            <a:lvl1pPr marL="0" indent="2268000">
              <a:lnSpc>
                <a:spcPct val="100000"/>
              </a:lnSpc>
              <a:buNone/>
              <a:defRPr sz="8100">
                <a:solidFill>
                  <a:schemeClr val="tx2"/>
                </a:solidFill>
                <a:latin typeface="Roboto Slab Medium" pitchFamily="2" charset="0"/>
                <a:ea typeface="Roboto Slab Medium" pitchFamily="2" charset="0"/>
              </a:defRPr>
            </a:lvl1pPr>
          </a:lstStyle>
          <a:p>
            <a:pPr lvl="0"/>
            <a:r>
              <a:rPr lang="sv-SE" smtClean="0"/>
              <a:t>Redigera format för bakgrundstext</a:t>
            </a:r>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014" y="1774453"/>
            <a:ext cx="2685628" cy="2151286"/>
          </a:xfrm>
          <a:prstGeom prst="rect">
            <a:avLst/>
          </a:prstGeom>
        </p:spPr>
      </p:pic>
    </p:spTree>
    <p:extLst>
      <p:ext uri="{BB962C8B-B14F-4D97-AF65-F5344CB8AC3E}">
        <p14:creationId xmlns:p14="http://schemas.microsoft.com/office/powerpoint/2010/main" val="46397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37858FD-97EC-4BC8-B2CD-EAE8DE4A9965}" type="slidenum">
              <a:rPr lang="sv-SE" smtClean="0"/>
              <a:t>‹#›</a:t>
            </a:fld>
            <a:endParaRPr lang="sv-SE"/>
          </a:p>
        </p:txBody>
      </p:sp>
      <p:sp>
        <p:nvSpPr>
          <p:cNvPr id="7" name="Platshållare för rubrik 1"/>
          <p:cNvSpPr>
            <a:spLocks noGrp="1"/>
          </p:cNvSpPr>
          <p:nvPr>
            <p:ph type="title"/>
          </p:nvPr>
        </p:nvSpPr>
        <p:spPr>
          <a:xfrm>
            <a:off x="1312069" y="715009"/>
            <a:ext cx="14510410" cy="1188134"/>
          </a:xfrm>
          <a:prstGeom prst="rect">
            <a:avLst/>
          </a:prstGeom>
        </p:spPr>
        <p:txBody>
          <a:bodyPr vert="horz" lIns="91440" tIns="45720" rIns="91440" bIns="45720" rtlCol="0" anchor="t" anchorCtr="0">
            <a:noAutofit/>
          </a:bodyPr>
          <a:lstStyle/>
          <a:p>
            <a:r>
              <a:rPr lang="sv-SE" smtClean="0"/>
              <a:t>Klicka här för att ändra format</a:t>
            </a:r>
            <a:endParaRPr lang="sv-SE" dirty="0"/>
          </a:p>
        </p:txBody>
      </p:sp>
    </p:spTree>
    <p:extLst>
      <p:ext uri="{BB962C8B-B14F-4D97-AF65-F5344CB8AC3E}">
        <p14:creationId xmlns:p14="http://schemas.microsoft.com/office/powerpoint/2010/main" val="863994912"/>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vslutssid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943008" y="2387420"/>
            <a:ext cx="10422000" cy="4212000"/>
          </a:xfrm>
        </p:spPr>
        <p:txBody>
          <a:bodyPr anchor="t" anchorCtr="0">
            <a:normAutofit/>
          </a:bodyPr>
          <a:lstStyle>
            <a:lvl1pPr algn="ctr">
              <a:defRPr sz="9900">
                <a:solidFill>
                  <a:schemeClr val="bg1"/>
                </a:solidFill>
              </a:defRPr>
            </a:lvl1pPr>
          </a:lstStyle>
          <a:p>
            <a:r>
              <a:rPr lang="sv-SE" dirty="0" smtClean="0"/>
              <a:t>Avslutssida</a:t>
            </a:r>
            <a:endParaRPr lang="sv-SE" dirty="0"/>
          </a:p>
        </p:txBody>
      </p:sp>
      <p:sp>
        <p:nvSpPr>
          <p:cNvPr id="4" name="Platshållare för datum 3"/>
          <p:cNvSpPr>
            <a:spLocks noGrp="1"/>
          </p:cNvSpPr>
          <p:nvPr>
            <p:ph type="dt" sz="half" idx="10"/>
          </p:nvPr>
        </p:nvSpPr>
        <p:spPr/>
        <p:txBody>
          <a:bodyPr/>
          <a:lstStyle>
            <a:lvl1pPr>
              <a:defRPr>
                <a:solidFill>
                  <a:schemeClr val="bg1"/>
                </a:solidFill>
              </a:defRPr>
            </a:lvl1pPr>
          </a:lstStyle>
          <a:p>
            <a:endParaRPr lang="sv-SE"/>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B37858FD-97EC-4BC8-B2CD-EAE8DE4A9965}" type="slidenum">
              <a:rPr lang="sv-SE" smtClean="0"/>
              <a:pPr/>
              <a:t>‹#›</a:t>
            </a:fld>
            <a:endParaRPr lang="sv-SE"/>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297201" y="361800"/>
            <a:ext cx="1642678" cy="1263600"/>
          </a:xfrm>
          <a:prstGeom prst="rect">
            <a:avLst/>
          </a:prstGeom>
        </p:spPr>
      </p:pic>
    </p:spTree>
    <p:extLst>
      <p:ext uri="{BB962C8B-B14F-4D97-AF65-F5344CB8AC3E}">
        <p14:creationId xmlns:p14="http://schemas.microsoft.com/office/powerpoint/2010/main" val="22846329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extsida">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37858FD-97EC-4BC8-B2CD-EAE8DE4A9965}" type="slidenum">
              <a:rPr lang="sv-SE" smtClean="0"/>
              <a:t>‹#›</a:t>
            </a:fld>
            <a:endParaRPr lang="sv-SE"/>
          </a:p>
        </p:txBody>
      </p:sp>
      <p:sp>
        <p:nvSpPr>
          <p:cNvPr id="7" name="Platshållare för rubrik 1"/>
          <p:cNvSpPr>
            <a:spLocks noGrp="1"/>
          </p:cNvSpPr>
          <p:nvPr>
            <p:ph type="title"/>
          </p:nvPr>
        </p:nvSpPr>
        <p:spPr>
          <a:xfrm>
            <a:off x="1312069" y="715009"/>
            <a:ext cx="14510410" cy="1188134"/>
          </a:xfrm>
          <a:prstGeom prst="rect">
            <a:avLst/>
          </a:prstGeom>
        </p:spPr>
        <p:txBody>
          <a:bodyPr vert="horz" lIns="91440" tIns="45720" rIns="91440" bIns="45720" rtlCol="0" anchor="t" anchorCtr="0">
            <a:normAutofit/>
          </a:bodyPr>
          <a:lstStyle/>
          <a:p>
            <a:r>
              <a:rPr lang="sv-SE" smtClean="0"/>
              <a:t>Klicka här för att ändra format</a:t>
            </a:r>
            <a:endParaRPr lang="sv-SE" dirty="0"/>
          </a:p>
        </p:txBody>
      </p:sp>
    </p:spTree>
    <p:extLst>
      <p:ext uri="{BB962C8B-B14F-4D97-AF65-F5344CB8AC3E}">
        <p14:creationId xmlns:p14="http://schemas.microsoft.com/office/powerpoint/2010/main" val="121964212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vsnittsrubrik">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312070" y="2386014"/>
            <a:ext cx="15690056" cy="3162232"/>
          </a:xfrm>
        </p:spPr>
        <p:txBody>
          <a:bodyPr anchor="b">
            <a:normAutofit/>
          </a:bodyPr>
          <a:lstStyle>
            <a:lvl1pPr algn="ctr">
              <a:defRPr sz="9900">
                <a:solidFill>
                  <a:schemeClr val="bg1"/>
                </a:solidFill>
              </a:defRPr>
            </a:lvl1p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lvl1pPr>
              <a:defRPr>
                <a:solidFill>
                  <a:schemeClr val="bg1"/>
                </a:solidFill>
              </a:defRPr>
            </a:lvl1pPr>
          </a:lstStyle>
          <a:p>
            <a:endParaRPr lang="sv-SE"/>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B37858FD-97EC-4BC8-B2CD-EAE8DE4A9965}" type="slidenum">
              <a:rPr lang="sv-SE" smtClean="0"/>
              <a:pPr/>
              <a:t>‹#›</a:t>
            </a:fld>
            <a:endParaRPr lang="sv-SE"/>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297201" y="361800"/>
            <a:ext cx="1642678" cy="1263600"/>
          </a:xfrm>
          <a:prstGeom prst="rect">
            <a:avLst/>
          </a:prstGeom>
        </p:spPr>
      </p:pic>
      <p:pic>
        <p:nvPicPr>
          <p:cNvPr id="7" name="Bildobjekt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674401"/>
            <a:ext cx="18288000" cy="2802722"/>
          </a:xfrm>
          <a:prstGeom prst="rect">
            <a:avLst/>
          </a:prstGeom>
        </p:spPr>
      </p:pic>
    </p:spTree>
    <p:extLst>
      <p:ext uri="{BB962C8B-B14F-4D97-AF65-F5344CB8AC3E}">
        <p14:creationId xmlns:p14="http://schemas.microsoft.com/office/powerpoint/2010/main" val="134612281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ön avsnittsrubrik">
    <p:bg>
      <p:bgPr>
        <a:solidFill>
          <a:schemeClr val="accent3"/>
        </a:solidFill>
        <a:effectLst/>
      </p:bgPr>
    </p:bg>
    <p:spTree>
      <p:nvGrpSpPr>
        <p:cNvPr id="1" name=""/>
        <p:cNvGrpSpPr/>
        <p:nvPr/>
      </p:nvGrpSpPr>
      <p:grpSpPr>
        <a:xfrm>
          <a:off x="0" y="0"/>
          <a:ext cx="0" cy="0"/>
          <a:chOff x="0" y="0"/>
          <a:chExt cx="0" cy="0"/>
        </a:xfrm>
      </p:grpSpPr>
      <p:pic>
        <p:nvPicPr>
          <p:cNvPr id="7" name="Bildobjek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672412"/>
            <a:ext cx="18288000" cy="2793348"/>
          </a:xfrm>
          <a:prstGeom prst="rect">
            <a:avLst/>
          </a:prstGeom>
        </p:spPr>
      </p:pic>
      <p:sp>
        <p:nvSpPr>
          <p:cNvPr id="2" name="Rubrik 1"/>
          <p:cNvSpPr>
            <a:spLocks noGrp="1"/>
          </p:cNvSpPr>
          <p:nvPr>
            <p:ph type="title"/>
          </p:nvPr>
        </p:nvSpPr>
        <p:spPr>
          <a:xfrm>
            <a:off x="1312070" y="2386014"/>
            <a:ext cx="15690056" cy="3162232"/>
          </a:xfrm>
        </p:spPr>
        <p:txBody>
          <a:bodyPr anchor="b">
            <a:normAutofit/>
          </a:bodyPr>
          <a:lstStyle>
            <a:lvl1pPr algn="ctr">
              <a:defRPr sz="9900">
                <a:solidFill>
                  <a:schemeClr val="tx2"/>
                </a:solidFill>
              </a:defRPr>
            </a:lvl1p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lvl1pPr>
              <a:defRPr>
                <a:solidFill>
                  <a:schemeClr val="tx1"/>
                </a:solidFill>
              </a:defRPr>
            </a:lvl1pPr>
          </a:lstStyle>
          <a:p>
            <a:endParaRPr lang="sv-SE"/>
          </a:p>
        </p:txBody>
      </p:sp>
      <p:sp>
        <p:nvSpPr>
          <p:cNvPr id="5" name="Platshållare för sidfot 4"/>
          <p:cNvSpPr>
            <a:spLocks noGrp="1"/>
          </p:cNvSpPr>
          <p:nvPr>
            <p:ph type="ftr" sz="quarter" idx="11"/>
          </p:nvPr>
        </p:nvSpPr>
        <p:spPr/>
        <p:txBody>
          <a:bodyPr/>
          <a:lstStyle>
            <a:lvl1pPr>
              <a:defRPr>
                <a:solidFill>
                  <a:schemeClr val="tx1"/>
                </a:solidFill>
              </a:defRPr>
            </a:lvl1pPr>
          </a:lstStyle>
          <a:p>
            <a:endParaRPr lang="sv-SE"/>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B37858FD-97EC-4BC8-B2CD-EAE8DE4A9965}" type="slidenum">
              <a:rPr lang="sv-SE" smtClean="0"/>
              <a:pPr/>
              <a:t>‹#›</a:t>
            </a:fld>
            <a:endParaRPr lang="sv-SE"/>
          </a:p>
        </p:txBody>
      </p:sp>
    </p:spTree>
    <p:extLst>
      <p:ext uri="{BB962C8B-B14F-4D97-AF65-F5344CB8AC3E}">
        <p14:creationId xmlns:p14="http://schemas.microsoft.com/office/powerpoint/2010/main" val="97086937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vå 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1312068" y="2012156"/>
            <a:ext cx="7084800" cy="734377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p:cNvSpPr>
            <a:spLocks noGrp="1"/>
          </p:cNvSpPr>
          <p:nvPr>
            <p:ph sz="half" idx="2"/>
          </p:nvPr>
        </p:nvSpPr>
        <p:spPr>
          <a:xfrm>
            <a:off x="8753960" y="2012156"/>
            <a:ext cx="7086784" cy="7343776"/>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9" name="Platshållare för rubrik 1"/>
          <p:cNvSpPr>
            <a:spLocks noGrp="1"/>
          </p:cNvSpPr>
          <p:nvPr>
            <p:ph type="title"/>
          </p:nvPr>
        </p:nvSpPr>
        <p:spPr>
          <a:xfrm>
            <a:off x="1312068" y="715009"/>
            <a:ext cx="14510408" cy="1188134"/>
          </a:xfrm>
          <a:prstGeom prst="rect">
            <a:avLst/>
          </a:prstGeom>
        </p:spPr>
        <p:txBody>
          <a:bodyPr vert="horz" lIns="91440" tIns="45720" rIns="91440" bIns="45720" rtlCol="0" anchor="t" anchorCtr="0">
            <a:noAutofit/>
          </a:bodyPr>
          <a:lstStyle/>
          <a:p>
            <a:r>
              <a:rPr lang="sv-SE" smtClean="0"/>
              <a:t>Klicka här för att ändra format</a:t>
            </a:r>
            <a:endParaRPr lang="sv-SE" dirty="0"/>
          </a:p>
        </p:txBody>
      </p:sp>
    </p:spTree>
    <p:extLst>
      <p:ext uri="{BB962C8B-B14F-4D97-AF65-F5344CB8AC3E}">
        <p14:creationId xmlns:p14="http://schemas.microsoft.com/office/powerpoint/2010/main" val="264114485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xt i två 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1312068" y="2012156"/>
            <a:ext cx="7084800" cy="7343776"/>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p:cNvSpPr>
            <a:spLocks noGrp="1"/>
          </p:cNvSpPr>
          <p:nvPr>
            <p:ph sz="half" idx="2"/>
          </p:nvPr>
        </p:nvSpPr>
        <p:spPr>
          <a:xfrm>
            <a:off x="8753960" y="2012156"/>
            <a:ext cx="7086784" cy="7343776"/>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B37858FD-97EC-4BC8-B2CD-EAE8DE4A9965}" type="slidenum">
              <a:rPr lang="sv-SE" smtClean="0"/>
              <a:t>‹#›</a:t>
            </a:fld>
            <a:endParaRPr lang="sv-SE"/>
          </a:p>
        </p:txBody>
      </p:sp>
      <p:sp>
        <p:nvSpPr>
          <p:cNvPr id="9" name="Platshållare för rubrik 1"/>
          <p:cNvSpPr>
            <a:spLocks noGrp="1"/>
          </p:cNvSpPr>
          <p:nvPr>
            <p:ph type="title"/>
          </p:nvPr>
        </p:nvSpPr>
        <p:spPr>
          <a:xfrm>
            <a:off x="1312068" y="715009"/>
            <a:ext cx="14510408" cy="1188134"/>
          </a:xfrm>
          <a:prstGeom prst="rect">
            <a:avLst/>
          </a:prstGeom>
        </p:spPr>
        <p:txBody>
          <a:bodyPr vert="horz" lIns="91440" tIns="45720" rIns="91440" bIns="45720" rtlCol="0" anchor="t" anchorCtr="0">
            <a:normAutofit/>
          </a:bodyPr>
          <a:lstStyle/>
          <a:p>
            <a:r>
              <a:rPr lang="sv-SE" smtClean="0"/>
              <a:t>Klicka här för att ändra format</a:t>
            </a:r>
            <a:endParaRPr lang="sv-SE" dirty="0"/>
          </a:p>
        </p:txBody>
      </p:sp>
    </p:spTree>
    <p:extLst>
      <p:ext uri="{BB962C8B-B14F-4D97-AF65-F5344CB8AC3E}">
        <p14:creationId xmlns:p14="http://schemas.microsoft.com/office/powerpoint/2010/main" val="40554278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1312066" y="2014200"/>
            <a:ext cx="7084800" cy="1018840"/>
          </a:xfrm>
        </p:spPr>
        <p:txBody>
          <a:bodyPr anchor="b">
            <a:noAutofit/>
          </a:bodyPr>
          <a:lstStyle>
            <a:lvl1pPr marL="0" indent="0">
              <a:buNone/>
              <a:defRPr sz="3900" b="0">
                <a:solidFill>
                  <a:schemeClr val="tx2"/>
                </a:solidFill>
                <a:latin typeface="Roboto Medium" panose="02000000000000000000" pitchFamily="2" charset="0"/>
                <a:ea typeface="Roboto Medium" panose="02000000000000000000" pitchFamily="2" charset="0"/>
              </a:defRPr>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sv-SE" smtClean="0"/>
              <a:t>Redigera format för bakgrundstext</a:t>
            </a:r>
          </a:p>
        </p:txBody>
      </p:sp>
      <p:sp>
        <p:nvSpPr>
          <p:cNvPr id="4" name="Platshållare för innehåll 3"/>
          <p:cNvSpPr>
            <a:spLocks noGrp="1"/>
          </p:cNvSpPr>
          <p:nvPr>
            <p:ph sz="half" idx="2"/>
          </p:nvPr>
        </p:nvSpPr>
        <p:spPr>
          <a:xfrm>
            <a:off x="1312066" y="3140012"/>
            <a:ext cx="7084800" cy="621592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6" name="Platshållare för innehåll 5"/>
          <p:cNvSpPr>
            <a:spLocks noGrp="1"/>
          </p:cNvSpPr>
          <p:nvPr>
            <p:ph sz="quarter" idx="4"/>
          </p:nvPr>
        </p:nvSpPr>
        <p:spPr>
          <a:xfrm>
            <a:off x="8755200" y="3140012"/>
            <a:ext cx="7084800" cy="6215920"/>
          </a:xfrm>
        </p:spPr>
        <p:txBody>
          <a:bodyPr/>
          <a:lstStyle>
            <a:lvl5pPr>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7" name="Platshållare för datum 6"/>
          <p:cNvSpPr>
            <a:spLocks noGrp="1"/>
          </p:cNvSpPr>
          <p:nvPr>
            <p:ph type="dt" sz="half" idx="10"/>
          </p:nvPr>
        </p:nvSpPr>
        <p:spPr/>
        <p:txBody>
          <a:bodyPr/>
          <a:lstStyle/>
          <a:p>
            <a:endParaRPr lang="sv-SE"/>
          </a:p>
        </p:txBody>
      </p:sp>
      <p:sp>
        <p:nvSpPr>
          <p:cNvPr id="9" name="Platshållare för bildnummer 8"/>
          <p:cNvSpPr>
            <a:spLocks noGrp="1"/>
          </p:cNvSpPr>
          <p:nvPr>
            <p:ph type="sldNum" sz="quarter" idx="12"/>
          </p:nvPr>
        </p:nvSpPr>
        <p:spPr/>
        <p:txBody>
          <a:bodyPr/>
          <a:lstStyle/>
          <a:p>
            <a:fld id="{B37858FD-97EC-4BC8-B2CD-EAE8DE4A9965}" type="slidenum">
              <a:rPr lang="sv-SE" smtClean="0"/>
              <a:t>‹#›</a:t>
            </a:fld>
            <a:endParaRPr lang="sv-SE"/>
          </a:p>
        </p:txBody>
      </p:sp>
      <p:sp>
        <p:nvSpPr>
          <p:cNvPr id="11" name="Platshållare för rubrik 1"/>
          <p:cNvSpPr>
            <a:spLocks noGrp="1"/>
          </p:cNvSpPr>
          <p:nvPr>
            <p:ph type="title"/>
          </p:nvPr>
        </p:nvSpPr>
        <p:spPr>
          <a:xfrm>
            <a:off x="1312068" y="715009"/>
            <a:ext cx="14510408" cy="1188134"/>
          </a:xfrm>
          <a:prstGeom prst="rect">
            <a:avLst/>
          </a:prstGeom>
        </p:spPr>
        <p:txBody>
          <a:bodyPr vert="horz" lIns="91440" tIns="45720" rIns="91440" bIns="45720" rtlCol="0" anchor="t" anchorCtr="0">
            <a:normAutofit/>
          </a:bodyPr>
          <a:lstStyle/>
          <a:p>
            <a:r>
              <a:rPr lang="sv-SE" smtClean="0"/>
              <a:t>Klicka här för att ändra format</a:t>
            </a:r>
            <a:endParaRPr lang="sv-SE" dirty="0"/>
          </a:p>
        </p:txBody>
      </p:sp>
      <p:sp>
        <p:nvSpPr>
          <p:cNvPr id="10" name="Platshållare för text 2"/>
          <p:cNvSpPr>
            <a:spLocks noGrp="1"/>
          </p:cNvSpPr>
          <p:nvPr>
            <p:ph type="body" idx="13"/>
          </p:nvPr>
        </p:nvSpPr>
        <p:spPr>
          <a:xfrm>
            <a:off x="8755200" y="2014200"/>
            <a:ext cx="7084800" cy="1018840"/>
          </a:xfrm>
        </p:spPr>
        <p:txBody>
          <a:bodyPr anchor="b">
            <a:noAutofit/>
          </a:bodyPr>
          <a:lstStyle>
            <a:lvl1pPr marL="0" indent="0">
              <a:buNone/>
              <a:defRPr sz="3900" b="0">
                <a:solidFill>
                  <a:schemeClr val="tx2"/>
                </a:solidFill>
                <a:latin typeface="Roboto Medium" panose="02000000000000000000" pitchFamily="2" charset="0"/>
                <a:ea typeface="Roboto Medium" panose="02000000000000000000" pitchFamily="2" charset="0"/>
              </a:defRPr>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sv-SE" smtClean="0"/>
              <a:t>Redigera format för bakgrundstext</a:t>
            </a:r>
          </a:p>
        </p:txBody>
      </p:sp>
      <p:sp>
        <p:nvSpPr>
          <p:cNvPr id="12" name="Platshållare för sidfot 4"/>
          <p:cNvSpPr>
            <a:spLocks noGrp="1"/>
          </p:cNvSpPr>
          <p:nvPr>
            <p:ph type="ftr" sz="quarter" idx="3"/>
          </p:nvPr>
        </p:nvSpPr>
        <p:spPr>
          <a:xfrm>
            <a:off x="8753958" y="9534526"/>
            <a:ext cx="714393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Tree>
    <p:extLst>
      <p:ext uri="{BB962C8B-B14F-4D97-AF65-F5344CB8AC3E}">
        <p14:creationId xmlns:p14="http://schemas.microsoft.com/office/powerpoint/2010/main" val="40431294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1312068" y="715009"/>
            <a:ext cx="14510408" cy="1188134"/>
          </a:xfrm>
          <a:prstGeom prst="rect">
            <a:avLst/>
          </a:prstGeom>
        </p:spPr>
        <p:txBody>
          <a:bodyPr vert="horz" lIns="91440" tIns="45720" rIns="91440" bIns="45720" rtlCol="0" anchor="t" anchorCtr="0">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1312068" y="2038865"/>
            <a:ext cx="14510408" cy="7317066"/>
          </a:xfrm>
          <a:prstGeom prst="rect">
            <a:avLst/>
          </a:prstGeom>
        </p:spPr>
        <p:txBody>
          <a:bodyPr vert="horz" lIns="91440" tIns="45720" rIns="91440" bIns="45720" rtlCol="0">
            <a:noAutofit/>
          </a:bodyPr>
          <a:lstStyle/>
          <a:p>
            <a:pPr lvl="0"/>
            <a:r>
              <a:rPr lang="sv-SE" dirty="0" smtClean="0"/>
              <a:t>Redigera format för bakgrundstext</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2"/>
          </p:nvPr>
        </p:nvSpPr>
        <p:spPr>
          <a:xfrm>
            <a:off x="15897895" y="9534526"/>
            <a:ext cx="134700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
        <p:nvSpPr>
          <p:cNvPr id="5" name="Platshållare för sidfot 4"/>
          <p:cNvSpPr>
            <a:spLocks noGrp="1"/>
          </p:cNvSpPr>
          <p:nvPr>
            <p:ph type="ftr" sz="quarter" idx="3"/>
          </p:nvPr>
        </p:nvSpPr>
        <p:spPr>
          <a:xfrm>
            <a:off x="8753958" y="9534526"/>
            <a:ext cx="7143936" cy="547688"/>
          </a:xfrm>
          <a:prstGeom prst="rect">
            <a:avLst/>
          </a:prstGeom>
        </p:spPr>
        <p:txBody>
          <a:bodyPr vert="horz" lIns="91440" tIns="45720" rIns="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endParaRPr lang="sv-SE" dirty="0"/>
          </a:p>
        </p:txBody>
      </p:sp>
      <p:sp>
        <p:nvSpPr>
          <p:cNvPr id="6" name="Platshållare för bildnummer 5"/>
          <p:cNvSpPr>
            <a:spLocks noGrp="1"/>
          </p:cNvSpPr>
          <p:nvPr>
            <p:ph type="sldNum" sz="quarter" idx="4"/>
          </p:nvPr>
        </p:nvSpPr>
        <p:spPr>
          <a:xfrm>
            <a:off x="17202152" y="9534526"/>
            <a:ext cx="639960" cy="547688"/>
          </a:xfrm>
          <a:prstGeom prst="rect">
            <a:avLst/>
          </a:prstGeom>
        </p:spPr>
        <p:txBody>
          <a:bodyPr vert="horz" lIns="91440" tIns="45720" rIns="91440" bIns="45720" rtlCol="0" anchor="b"/>
          <a:lstStyle>
            <a:lvl1pPr algn="r">
              <a:defRPr sz="1800">
                <a:solidFill>
                  <a:schemeClr val="tx1"/>
                </a:solidFill>
                <a:latin typeface="Roboto Light" panose="02000000000000000000" pitchFamily="2" charset="0"/>
                <a:ea typeface="Roboto Light" panose="02000000000000000000" pitchFamily="2" charset="0"/>
              </a:defRPr>
            </a:lvl1pPr>
          </a:lstStyle>
          <a:p>
            <a:fld id="{B37858FD-97EC-4BC8-B2CD-EAE8DE4A9965}" type="slidenum">
              <a:rPr lang="sv-SE" smtClean="0"/>
              <a:t>‹#›</a:t>
            </a:fld>
            <a:endParaRPr lang="sv-SE"/>
          </a:p>
        </p:txBody>
      </p:sp>
      <p:pic>
        <p:nvPicPr>
          <p:cNvPr id="8" name="Bildobjekt 7" descr="Logotyp SISAB" title="Logotyp SISAB"/>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16297393" y="360140"/>
            <a:ext cx="1640374" cy="1261828"/>
          </a:xfrm>
          <a:prstGeom prst="rect">
            <a:avLst/>
          </a:prstGeom>
        </p:spPr>
      </p:pic>
    </p:spTree>
    <p:extLst>
      <p:ext uri="{BB962C8B-B14F-4D97-AF65-F5344CB8AC3E}">
        <p14:creationId xmlns:p14="http://schemas.microsoft.com/office/powerpoint/2010/main" val="25236395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 id="2147483715" r:id="rId19"/>
    <p:sldLayoutId id="2147483716" r:id="rId20"/>
    <p:sldLayoutId id="2147483717" r:id="rId21"/>
    <p:sldLayoutId id="2147483718" r:id="rId22"/>
    <p:sldLayoutId id="2147483719" r:id="rId23"/>
    <p:sldLayoutId id="2147483720" r:id="rId24"/>
    <p:sldLayoutId id="2147483721" r:id="rId25"/>
    <p:sldLayoutId id="2147483722" r:id="rId26"/>
    <p:sldLayoutId id="2147483723" r:id="rId27"/>
    <p:sldLayoutId id="2147483724" r:id="rId28"/>
    <p:sldLayoutId id="2147483725" r:id="rId29"/>
    <p:sldLayoutId id="2147483726" r:id="rId30"/>
  </p:sldLayoutIdLst>
  <p:timing>
    <p:tnLst>
      <p:par>
        <p:cTn id="1" dur="indefinite" restart="never" nodeType="tmRoot"/>
      </p:par>
    </p:tnLst>
  </p:timing>
  <p:hf hdr="0" ftr="0" dt="0"/>
  <p:txStyles>
    <p:titleStyle>
      <a:lvl1pPr algn="l" defTabSz="1371600" rtl="0" eaLnBrk="1" latinLnBrk="0" hangingPunct="1">
        <a:lnSpc>
          <a:spcPct val="90000"/>
        </a:lnSpc>
        <a:spcBef>
          <a:spcPct val="0"/>
        </a:spcBef>
        <a:buNone/>
        <a:defRPr sz="6600" kern="1200">
          <a:solidFill>
            <a:schemeClr val="accent1"/>
          </a:solidFill>
          <a:latin typeface="Roboto Medium" panose="02000000000000000000" pitchFamily="2" charset="0"/>
          <a:ea typeface="Roboto Medium" panose="02000000000000000000" pitchFamily="2"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24000" indent="-324000" algn="l" defTabSz="1371600" rtl="0" eaLnBrk="1" latinLnBrk="0" hangingPunct="1">
        <a:lnSpc>
          <a:spcPct val="110000"/>
        </a:lnSpc>
        <a:spcBef>
          <a:spcPts val="1500"/>
        </a:spcBef>
        <a:buFont typeface="Arial" panose="020B0604020202020204" pitchFamily="34" charset="0"/>
        <a:buChar char="•"/>
        <a:defRPr sz="3600" kern="1200">
          <a:solidFill>
            <a:schemeClr val="tx1"/>
          </a:solidFill>
          <a:latin typeface="Roboto Slab Light" pitchFamily="2" charset="0"/>
          <a:ea typeface="Roboto Slab Light" pitchFamily="2" charset="0"/>
          <a:cs typeface="+mn-cs"/>
        </a:defRPr>
      </a:lvl1pPr>
      <a:lvl2pPr marL="648000" indent="-324000" algn="l" defTabSz="1371600" rtl="0" eaLnBrk="1" latinLnBrk="0" hangingPunct="1">
        <a:lnSpc>
          <a:spcPct val="110000"/>
        </a:lnSpc>
        <a:spcBef>
          <a:spcPts val="750"/>
        </a:spcBef>
        <a:buFont typeface="Roboto Slab Light" pitchFamily="2" charset="0"/>
        <a:buChar char="−"/>
        <a:defRPr sz="3000" kern="1200">
          <a:solidFill>
            <a:schemeClr val="tx1"/>
          </a:solidFill>
          <a:latin typeface="Roboto Slab Light" pitchFamily="2" charset="0"/>
          <a:ea typeface="Roboto Slab Light" pitchFamily="2" charset="0"/>
          <a:cs typeface="+mn-cs"/>
        </a:defRPr>
      </a:lvl2pPr>
      <a:lvl3pPr marL="972000" indent="-324000" algn="l" defTabSz="1371600" rtl="0" eaLnBrk="1" latinLnBrk="0" hangingPunct="1">
        <a:lnSpc>
          <a:spcPct val="110000"/>
        </a:lnSpc>
        <a:spcBef>
          <a:spcPts val="750"/>
        </a:spcBef>
        <a:buFont typeface="Arial" panose="020B0604020202020204" pitchFamily="34" charset="0"/>
        <a:buChar char="•"/>
        <a:defRPr sz="2700" kern="1200">
          <a:solidFill>
            <a:schemeClr val="tx1"/>
          </a:solidFill>
          <a:latin typeface="Roboto Slab Light" pitchFamily="2" charset="0"/>
          <a:ea typeface="Roboto Slab Light" pitchFamily="2" charset="0"/>
          <a:cs typeface="+mn-cs"/>
        </a:defRPr>
      </a:lvl3pPr>
      <a:lvl4pPr marL="1296000" indent="-324000" algn="l" defTabSz="1371600" rtl="0" eaLnBrk="1" latinLnBrk="0" hangingPunct="1">
        <a:lnSpc>
          <a:spcPct val="110000"/>
        </a:lnSpc>
        <a:spcBef>
          <a:spcPts val="750"/>
        </a:spcBef>
        <a:buFont typeface="Roboto Slab Light" pitchFamily="2" charset="0"/>
        <a:buChar char="−"/>
        <a:defRPr sz="2400" kern="1200">
          <a:solidFill>
            <a:schemeClr val="tx1"/>
          </a:solidFill>
          <a:latin typeface="Roboto Slab Light" pitchFamily="2" charset="0"/>
          <a:ea typeface="Roboto Slab Light" pitchFamily="2" charset="0"/>
          <a:cs typeface="+mn-cs"/>
        </a:defRPr>
      </a:lvl4pPr>
      <a:lvl5pPr marL="1620000" indent="-324000" algn="l" defTabSz="1371600" rtl="0" eaLnBrk="1" latinLnBrk="0" hangingPunct="1">
        <a:lnSpc>
          <a:spcPct val="110000"/>
        </a:lnSpc>
        <a:spcBef>
          <a:spcPts val="750"/>
        </a:spcBef>
        <a:buFont typeface="Arial" panose="020B0604020202020204" pitchFamily="34" charset="0"/>
        <a:buChar char="•"/>
        <a:defRPr sz="2100" kern="1200">
          <a:solidFill>
            <a:schemeClr val="tx1"/>
          </a:solidFill>
          <a:latin typeface="Roboto Slab Light" pitchFamily="2" charset="0"/>
          <a:ea typeface="Roboto Slab Light" pitchFamily="2" charset="0"/>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sv-SE"/>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3" pos="2880">
          <p15:clr>
            <a:srgbClr val="F26B43"/>
          </p15:clr>
        </p15:guide>
        <p15:guide id="14" orient="horz" pos="162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hyperlink" Target="https://sisab.se/sv/leverantor/projektverktyg-antura/hjalp-med-antura/tvafaktorsinloggning/" TargetMode="External"/><Relationship Id="rId2" Type="http://schemas.openxmlformats.org/officeDocument/2006/relationships/hyperlink" Target="https://sisab.projects.se/" TargetMode="Externa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hyperlink" Target="https://sisab.se/sv/leverantor/projektverktyg-antura/hjalp-med-antur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sisab.projects.se/Help/sv-SE/Navigation.html" TargetMode="External"/><Relationship Id="rId7" Type="http://schemas.openxmlformats.org/officeDocument/2006/relationships/comments" Target="../comments/comment1.xml"/><Relationship Id="rId2" Type="http://schemas.openxmlformats.org/officeDocument/2006/relationships/image" Target="../media/image11.png"/><Relationship Id="rId1" Type="http://schemas.openxmlformats.org/officeDocument/2006/relationships/slideLayout" Target="../slideLayouts/slideLayout4.xml"/><Relationship Id="rId6" Type="http://schemas.microsoft.com/office/2007/relationships/hdphoto" Target="../media/hdphoto1.wdp"/><Relationship Id="rId5" Type="http://schemas.openxmlformats.org/officeDocument/2006/relationships/image" Target="../media/image12.png"/><Relationship Id="rId4" Type="http://schemas.openxmlformats.org/officeDocument/2006/relationships/hyperlink" Target="https://sisab.projects.se/Help/sv-SE/MP_Start.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isab.projects.se/Help/sv-SE/Navigation.html" TargetMode="External"/><Relationship Id="rId7" Type="http://schemas.openxmlformats.org/officeDocument/2006/relationships/comments" Target="../comments/comment2.xml"/><Relationship Id="rId2" Type="http://schemas.openxmlformats.org/officeDocument/2006/relationships/image" Target="../media/image13.png"/><Relationship Id="rId1" Type="http://schemas.openxmlformats.org/officeDocument/2006/relationships/slideLayout" Target="../slideLayouts/slideLayout4.xml"/><Relationship Id="rId6" Type="http://schemas.microsoft.com/office/2007/relationships/hdphoto" Target="../media/hdphoto1.wdp"/><Relationship Id="rId5" Type="http://schemas.openxmlformats.org/officeDocument/2006/relationships/image" Target="../media/image12.png"/><Relationship Id="rId4" Type="http://schemas.openxmlformats.org/officeDocument/2006/relationships/hyperlink" Target="https://sisab.projects.se/Help/sv-SE/P_Start.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isab.projects.se/Views/Support/Main.aspx" TargetMode="External"/><Relationship Id="rId2" Type="http://schemas.openxmlformats.org/officeDocument/2006/relationships/hyperlink" Target="https://sisab.se/sv/leverantor/projektverktyg-antura/hjalp-med-antura/plug-in-antura-adu/" TargetMode="Externa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hyperlink" Target="https://sisab.se/sv/leverantor/projektverktyg-antura/hjalp-med-antura/"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sisab.projects.se/Views/Support/Main.aspx" TargetMode="External"/><Relationship Id="rId2" Type="http://schemas.openxmlformats.org/officeDocument/2006/relationships/hyperlink" Target="https://sisab.projects.se/Views/ProjectPlace/Start/Main.aspx?ProjectID=96269859" TargetMode="External"/><Relationship Id="rId1" Type="http://schemas.openxmlformats.org/officeDocument/2006/relationships/slideLayout" Target="../slideLayouts/slideLayout4.xml"/><Relationship Id="rId4" Type="http://schemas.openxmlformats.org/officeDocument/2006/relationships/hyperlink" Target="https://sisab.projects.se/Views/ProjectPlace/Start/Main.aspx?ProjectID=9864972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sz="4800" dirty="0" smtClean="0"/>
              <a:t>Välkommen till </a:t>
            </a:r>
            <a:r>
              <a:rPr lang="sv-SE" sz="4800" dirty="0" err="1" smtClean="0"/>
              <a:t>SISABs</a:t>
            </a:r>
            <a:r>
              <a:rPr lang="sv-SE" sz="4800" dirty="0" smtClean="0"/>
              <a:t> projektverktyg, Antura!</a:t>
            </a:r>
            <a:endParaRPr lang="sv-SE" sz="4800" dirty="0"/>
          </a:p>
        </p:txBody>
      </p:sp>
      <p:sp>
        <p:nvSpPr>
          <p:cNvPr id="8" name="Platshållare för innehåll 7"/>
          <p:cNvSpPr>
            <a:spLocks noGrp="1"/>
          </p:cNvSpPr>
          <p:nvPr>
            <p:ph sz="half" idx="2"/>
          </p:nvPr>
        </p:nvSpPr>
        <p:spPr/>
        <p:txBody>
          <a:bodyPr/>
          <a:lstStyle/>
          <a:p>
            <a:r>
              <a:rPr lang="sv-SE" sz="2400" dirty="0" smtClean="0"/>
              <a:t>Antura Projects är en </a:t>
            </a:r>
            <a:r>
              <a:rPr lang="sv-SE" sz="2400" i="1" dirty="0" smtClean="0"/>
              <a:t>kommunikationsplattform</a:t>
            </a:r>
            <a:r>
              <a:rPr lang="sv-SE" sz="2400" dirty="0" smtClean="0"/>
              <a:t> för samtliga intressenter i </a:t>
            </a:r>
            <a:r>
              <a:rPr lang="sv-SE" sz="2400" dirty="0" err="1" smtClean="0"/>
              <a:t>SISABs</a:t>
            </a:r>
            <a:r>
              <a:rPr lang="sv-SE" sz="2400" dirty="0" smtClean="0"/>
              <a:t> projekt och ska ge </a:t>
            </a:r>
            <a:r>
              <a:rPr lang="sv-SE" sz="2400" i="1" dirty="0" smtClean="0"/>
              <a:t>stöd och styrning</a:t>
            </a:r>
            <a:r>
              <a:rPr lang="sv-SE" sz="2400" dirty="0" smtClean="0"/>
              <a:t> genom hela projektet</a:t>
            </a:r>
          </a:p>
          <a:p>
            <a:r>
              <a:rPr lang="sv-SE" sz="2400" dirty="0"/>
              <a:t>Kommunikationsplattformen ska användas som en utvidgad </a:t>
            </a:r>
            <a:r>
              <a:rPr lang="sv-SE" sz="2400" i="1" dirty="0"/>
              <a:t>projektserver</a:t>
            </a:r>
            <a:r>
              <a:rPr lang="sv-SE" sz="2400" dirty="0"/>
              <a:t> där all kommunikation i projektet sker och kvalitetssäkras och här samlas all dokumentation/information/kommunikation som skapas i projektet</a:t>
            </a:r>
            <a:r>
              <a:rPr lang="sv-SE" sz="2400" dirty="0" smtClean="0"/>
              <a:t>.</a:t>
            </a:r>
          </a:p>
          <a:p>
            <a:r>
              <a:rPr lang="sv-SE" sz="2400" dirty="0"/>
              <a:t>Varje användare ges en </a:t>
            </a:r>
            <a:r>
              <a:rPr lang="sv-SE" sz="2400" i="1" dirty="0"/>
              <a:t>behörighet</a:t>
            </a:r>
            <a:r>
              <a:rPr lang="sv-SE" sz="2400" dirty="0"/>
              <a:t> beroende på dess roll i projektet, genom behörigheten ges användaren sedan anpassade läs-, skriv- och administrationsrättigheter.</a:t>
            </a:r>
          </a:p>
        </p:txBody>
      </p:sp>
      <p:sp>
        <p:nvSpPr>
          <p:cNvPr id="4" name="Platshållare för bildnummer 3"/>
          <p:cNvSpPr>
            <a:spLocks noGrp="1"/>
          </p:cNvSpPr>
          <p:nvPr>
            <p:ph type="sldNum" sz="quarter" idx="12"/>
          </p:nvPr>
        </p:nvSpPr>
        <p:spPr/>
        <p:txBody>
          <a:bodyPr/>
          <a:lstStyle/>
          <a:p>
            <a:pPr defTabSz="1371600"/>
            <a:fld id="{9B9E4AFC-2A6B-4DCC-9C0D-38239AA246D9}" type="slidenum">
              <a:rPr lang="en-GB">
                <a:solidFill>
                  <a:srgbClr val="000000"/>
                </a:solidFill>
              </a:rPr>
              <a:pPr defTabSz="1371600"/>
              <a:t>1</a:t>
            </a:fld>
            <a:endParaRPr lang="en-GB" dirty="0">
              <a:solidFill>
                <a:srgbClr val="000000"/>
              </a:solidFill>
            </a:endParaRPr>
          </a:p>
        </p:txBody>
      </p:sp>
      <p:pic>
        <p:nvPicPr>
          <p:cNvPr id="7" name="Platshållare för innehåll 6"/>
          <p:cNvPicPr>
            <a:picLocks noGrp="1" noChangeAspect="1"/>
          </p:cNvPicPr>
          <p:nvPr>
            <p:ph type="pic" sz="quarter" idx="13"/>
          </p:nvPr>
        </p:nvPicPr>
        <p:blipFill>
          <a:blip r:embed="rId3" cstate="email">
            <a:extLst>
              <a:ext uri="{28A0092B-C50C-407E-A947-70E740481C1C}">
                <a14:useLocalDpi xmlns:a14="http://schemas.microsoft.com/office/drawing/2010/main"/>
              </a:ext>
            </a:extLst>
          </a:blip>
          <a:srcRect t="59" b="59"/>
          <a:stretch>
            <a:fillRect/>
          </a:stretch>
        </p:blipFill>
        <p:spPr/>
      </p:pic>
      <p:sp>
        <p:nvSpPr>
          <p:cNvPr id="6" name="Platshållare för text 5"/>
          <p:cNvSpPr>
            <a:spLocks noGrp="1"/>
          </p:cNvSpPr>
          <p:nvPr>
            <p:ph type="body" sz="quarter" idx="14"/>
          </p:nvPr>
        </p:nvSpPr>
        <p:spPr/>
        <p:txBody>
          <a:bodyPr/>
          <a:lstStyle/>
          <a:p>
            <a:r>
              <a:rPr lang="sv-SE" dirty="0" smtClean="0">
                <a:solidFill>
                  <a:schemeClr val="bg1"/>
                </a:solidFill>
              </a:rPr>
              <a:t>Brandstegen</a:t>
            </a:r>
            <a:endParaRPr lang="sv-SE" dirty="0">
              <a:solidFill>
                <a:schemeClr val="bg1"/>
              </a:solidFill>
            </a:endParaRPr>
          </a:p>
        </p:txBody>
      </p:sp>
    </p:spTree>
    <p:extLst>
      <p:ext uri="{BB962C8B-B14F-4D97-AF65-F5344CB8AC3E}">
        <p14:creationId xmlns:p14="http://schemas.microsoft.com/office/powerpoint/2010/main" val="3154248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half" idx="1"/>
          </p:nvPr>
        </p:nvSpPr>
        <p:spPr/>
        <p:txBody>
          <a:bodyPr>
            <a:normAutofit lnSpcReduction="10000"/>
          </a:bodyPr>
          <a:lstStyle/>
          <a:p>
            <a:r>
              <a:rPr lang="sv-SE" sz="2400" dirty="0" smtClean="0"/>
              <a:t>Inloggning sker på </a:t>
            </a:r>
            <a:r>
              <a:rPr lang="sv-SE" sz="2400" dirty="0" smtClean="0">
                <a:hlinkClick r:id="rId2"/>
              </a:rPr>
              <a:t>https</a:t>
            </a:r>
            <a:r>
              <a:rPr lang="sv-SE" sz="2400" dirty="0">
                <a:hlinkClick r:id="rId2"/>
              </a:rPr>
              <a:t>://sisab.projects.se</a:t>
            </a:r>
            <a:r>
              <a:rPr lang="sv-SE" sz="2400" dirty="0" smtClean="0">
                <a:hlinkClick r:id="rId2"/>
              </a:rPr>
              <a:t>/</a:t>
            </a:r>
            <a:r>
              <a:rPr lang="sv-SE" sz="2400" dirty="0" smtClean="0"/>
              <a:t> (anställda på SISAB kan gå via Insidan / Mina system)</a:t>
            </a:r>
          </a:p>
          <a:p>
            <a:r>
              <a:rPr lang="sv-SE" sz="2400" dirty="0" smtClean="0"/>
              <a:t>Anställda på SISAB använder den blå knappen INLOGGNING FÖR ANSTÄLLDA PÅ SISAB för att logga in med SSO (</a:t>
            </a:r>
            <a:r>
              <a:rPr lang="sv-SE" sz="2400" dirty="0" err="1" smtClean="0"/>
              <a:t>Single</a:t>
            </a:r>
            <a:r>
              <a:rPr lang="sv-SE" sz="2400" dirty="0" smtClean="0"/>
              <a:t> Sign On)</a:t>
            </a:r>
          </a:p>
          <a:p>
            <a:r>
              <a:rPr lang="sv-SE" sz="2400" dirty="0" smtClean="0"/>
              <a:t>Externa användare loggar in med användarnamn (</a:t>
            </a:r>
            <a:r>
              <a:rPr lang="sv-SE" sz="2400" dirty="0" err="1" smtClean="0"/>
              <a:t>epostadress</a:t>
            </a:r>
            <a:r>
              <a:rPr lang="sv-SE" sz="2400" dirty="0" smtClean="0"/>
              <a:t>) och sitt lösenord</a:t>
            </a:r>
          </a:p>
          <a:p>
            <a:pPr lvl="1"/>
            <a:r>
              <a:rPr lang="sv-SE" sz="1800" dirty="0" smtClean="0"/>
              <a:t>Klicka sedan på knappen LOGGA IN MED ANVÄNDARNAMN OCH LÖSENORD eller tryck </a:t>
            </a:r>
            <a:r>
              <a:rPr lang="sv-SE" sz="1800" dirty="0" err="1" smtClean="0"/>
              <a:t>Enter</a:t>
            </a:r>
            <a:endParaRPr lang="sv-SE" sz="1800" dirty="0" smtClean="0"/>
          </a:p>
          <a:p>
            <a:pPr lvl="1"/>
            <a:r>
              <a:rPr lang="sv-SE" sz="1800" dirty="0" smtClean="0"/>
              <a:t>Ange sedan koden i din </a:t>
            </a:r>
            <a:r>
              <a:rPr lang="sv-SE" sz="1800" dirty="0" err="1" smtClean="0"/>
              <a:t>autentiseringsapp</a:t>
            </a:r>
            <a:r>
              <a:rPr lang="sv-SE" sz="1800" dirty="0" smtClean="0"/>
              <a:t> för tvåfaktorsautentisering </a:t>
            </a:r>
          </a:p>
          <a:p>
            <a:pPr lvl="1"/>
            <a:r>
              <a:rPr lang="sv-SE" sz="1800" dirty="0" smtClean="0"/>
              <a:t>På externa webben finns en </a:t>
            </a:r>
            <a:r>
              <a:rPr lang="sv-SE" sz="1800" dirty="0" smtClean="0">
                <a:hlinkClick r:id="rId3"/>
              </a:rPr>
              <a:t>lathund</a:t>
            </a:r>
            <a:r>
              <a:rPr lang="sv-SE" sz="1800" dirty="0" smtClean="0"/>
              <a:t> om tvåfaktorsautentisering</a:t>
            </a:r>
          </a:p>
          <a:p>
            <a:pPr lvl="1"/>
            <a:r>
              <a:rPr lang="sv-SE" sz="1800" dirty="0" smtClean="0"/>
              <a:t>Obs att om du inte har loggat in på 180 dagar eller om du anger fel lösenord 5 gånger i följd så inaktiveras användaren i systemet och funktionen Glömt lösenord slutar att fungera. Kontakta i så fall </a:t>
            </a:r>
            <a:r>
              <a:rPr lang="sv-SE" sz="1800" dirty="0" smtClean="0">
                <a:hlinkClick r:id="rId4"/>
              </a:rPr>
              <a:t>supporten</a:t>
            </a:r>
            <a:r>
              <a:rPr lang="sv-SE" sz="1800" dirty="0" smtClean="0"/>
              <a:t> för hjälp.</a:t>
            </a:r>
          </a:p>
        </p:txBody>
      </p:sp>
      <p:sp>
        <p:nvSpPr>
          <p:cNvPr id="3" name="Platshållare för bildnummer 2"/>
          <p:cNvSpPr>
            <a:spLocks noGrp="1"/>
          </p:cNvSpPr>
          <p:nvPr>
            <p:ph type="sldNum" sz="quarter" idx="12"/>
          </p:nvPr>
        </p:nvSpPr>
        <p:spPr/>
        <p:txBody>
          <a:bodyPr/>
          <a:lstStyle/>
          <a:p>
            <a:fld id="{B37858FD-97EC-4BC8-B2CD-EAE8DE4A9965}" type="slidenum">
              <a:rPr lang="sv-SE" smtClean="0"/>
              <a:t>2</a:t>
            </a:fld>
            <a:endParaRPr lang="sv-SE"/>
          </a:p>
        </p:txBody>
      </p:sp>
      <p:sp>
        <p:nvSpPr>
          <p:cNvPr id="4" name="Rubrik 3"/>
          <p:cNvSpPr>
            <a:spLocks noGrp="1"/>
          </p:cNvSpPr>
          <p:nvPr>
            <p:ph type="title"/>
          </p:nvPr>
        </p:nvSpPr>
        <p:spPr/>
        <p:txBody>
          <a:bodyPr/>
          <a:lstStyle/>
          <a:p>
            <a:r>
              <a:rPr lang="sv-SE" sz="4800" dirty="0" smtClean="0"/>
              <a:t>Logga in</a:t>
            </a:r>
            <a:endParaRPr lang="sv-SE" sz="4800" dirty="0"/>
          </a:p>
        </p:txBody>
      </p:sp>
      <p:pic>
        <p:nvPicPr>
          <p:cNvPr id="5" name="Bildobjekt 4"/>
          <p:cNvPicPr>
            <a:picLocks noChangeAspect="1"/>
          </p:cNvPicPr>
          <p:nvPr/>
        </p:nvPicPr>
        <p:blipFill>
          <a:blip r:embed="rId5"/>
          <a:stretch>
            <a:fillRect/>
          </a:stretch>
        </p:blipFill>
        <p:spPr>
          <a:xfrm>
            <a:off x="9007360" y="2012156"/>
            <a:ext cx="7132508" cy="4741341"/>
          </a:xfrm>
          <a:prstGeom prst="rect">
            <a:avLst/>
          </a:prstGeom>
          <a:ln>
            <a:noFill/>
          </a:ln>
          <a:effectLst>
            <a:outerShdw blurRad="190500" algn="tl" rotWithShape="0">
              <a:srgbClr val="000000">
                <a:alpha val="70000"/>
              </a:srgbClr>
            </a:outerShdw>
          </a:effectLst>
        </p:spPr>
      </p:pic>
      <p:cxnSp>
        <p:nvCxnSpPr>
          <p:cNvPr id="8" name="Rak pilkoppling 7"/>
          <p:cNvCxnSpPr/>
          <p:nvPr/>
        </p:nvCxnSpPr>
        <p:spPr>
          <a:xfrm flipV="1">
            <a:off x="8125097" y="3230880"/>
            <a:ext cx="752203" cy="6357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Rak pilkoppling 9"/>
          <p:cNvCxnSpPr/>
          <p:nvPr/>
        </p:nvCxnSpPr>
        <p:spPr>
          <a:xfrm flipV="1">
            <a:off x="7289074" y="5455920"/>
            <a:ext cx="1458686" cy="18723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2" name="Rektangel med rundade hörn 11"/>
          <p:cNvSpPr/>
          <p:nvPr/>
        </p:nvSpPr>
        <p:spPr>
          <a:xfrm>
            <a:off x="8818880" y="4382826"/>
            <a:ext cx="7518400" cy="2556454"/>
          </a:xfrm>
          <a:prstGeom prst="roundRect">
            <a:avLst>
              <a:gd name="adj" fmla="val 5776"/>
            </a:avLst>
          </a:prstGeom>
          <a:solidFill>
            <a:schemeClr val="accent1">
              <a:alpha val="10000"/>
            </a:schemeClr>
          </a:solid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692012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312067" y="1953956"/>
            <a:ext cx="15433665" cy="7317066"/>
          </a:xfrm>
        </p:spPr>
        <p:txBody>
          <a:bodyPr>
            <a:normAutofit/>
          </a:bodyPr>
          <a:lstStyle/>
          <a:p>
            <a:r>
              <a:rPr lang="sv-SE" sz="2000" dirty="0" smtClean="0"/>
              <a:t>Efter att ha loggat in kommer man till sin startsida (Min plats / Startsida). Här får man en överblick på de projekten som man deltar i (1) och uppdateringar och nyheter som berör dig (2).</a:t>
            </a:r>
          </a:p>
          <a:p>
            <a:r>
              <a:rPr lang="sv-SE" sz="2000" dirty="0" smtClean="0"/>
              <a:t>I vänstermenyn (3) kan man navigera vidare till andra platser i systemet. Menyvalen påverkas av din behörighet i systemet.</a:t>
            </a:r>
          </a:p>
          <a:p>
            <a:r>
              <a:rPr lang="sv-SE" sz="2000" dirty="0" smtClean="0"/>
              <a:t>I sidans överkant (4) finns en sökruta för att söka bland projekt i portföljen, hantera sina favoritprojekt &amp; -sidor, komma till support &amp; lathundar samt administrera sina användarinställningar</a:t>
            </a:r>
            <a:endParaRPr lang="sv-SE" sz="2000" dirty="0"/>
          </a:p>
        </p:txBody>
      </p:sp>
      <p:sp>
        <p:nvSpPr>
          <p:cNvPr id="3" name="Platshållare för bildnummer 2"/>
          <p:cNvSpPr>
            <a:spLocks noGrp="1"/>
          </p:cNvSpPr>
          <p:nvPr>
            <p:ph type="sldNum" sz="quarter" idx="12"/>
          </p:nvPr>
        </p:nvSpPr>
        <p:spPr>
          <a:xfrm>
            <a:off x="17202152" y="9625966"/>
            <a:ext cx="639960" cy="539024"/>
          </a:xfrm>
        </p:spPr>
        <p:txBody>
          <a:bodyPr/>
          <a:lstStyle/>
          <a:p>
            <a:fld id="{B37858FD-97EC-4BC8-B2CD-EAE8DE4A9965}" type="slidenum">
              <a:rPr lang="sv-SE" smtClean="0"/>
              <a:t>3</a:t>
            </a:fld>
            <a:endParaRPr lang="sv-SE"/>
          </a:p>
        </p:txBody>
      </p:sp>
      <p:pic>
        <p:nvPicPr>
          <p:cNvPr id="12" name="Bildobjekt 11"/>
          <p:cNvPicPr>
            <a:picLocks noChangeAspect="1"/>
          </p:cNvPicPr>
          <p:nvPr/>
        </p:nvPicPr>
        <p:blipFill>
          <a:blip r:embed="rId2"/>
          <a:stretch>
            <a:fillRect/>
          </a:stretch>
        </p:blipFill>
        <p:spPr>
          <a:xfrm>
            <a:off x="14287" y="4135217"/>
            <a:ext cx="18273713" cy="6151784"/>
          </a:xfrm>
          <a:prstGeom prst="rect">
            <a:avLst/>
          </a:prstGeom>
          <a:ln>
            <a:noFill/>
          </a:ln>
          <a:effectLst>
            <a:outerShdw blurRad="190500" algn="tl" rotWithShape="0">
              <a:srgbClr val="000000">
                <a:alpha val="70000"/>
              </a:srgbClr>
            </a:outerShdw>
          </a:effectLst>
        </p:spPr>
      </p:pic>
      <p:sp>
        <p:nvSpPr>
          <p:cNvPr id="4" name="Rubrik 3"/>
          <p:cNvSpPr>
            <a:spLocks noGrp="1"/>
          </p:cNvSpPr>
          <p:nvPr>
            <p:ph type="title"/>
          </p:nvPr>
        </p:nvSpPr>
        <p:spPr/>
        <p:txBody>
          <a:bodyPr>
            <a:normAutofit/>
          </a:bodyPr>
          <a:lstStyle/>
          <a:p>
            <a:r>
              <a:rPr lang="sv-SE" sz="4800" dirty="0" smtClean="0"/>
              <a:t>Startsidan användare</a:t>
            </a:r>
            <a:endParaRPr lang="sv-SE" sz="4800" dirty="0"/>
          </a:p>
        </p:txBody>
      </p:sp>
      <p:sp>
        <p:nvSpPr>
          <p:cNvPr id="7" name="Rektangel med rundade hörn 6"/>
          <p:cNvSpPr/>
          <p:nvPr/>
        </p:nvSpPr>
        <p:spPr>
          <a:xfrm>
            <a:off x="2391953" y="4774840"/>
            <a:ext cx="15765417" cy="1851100"/>
          </a:xfrm>
          <a:prstGeom prst="roundRect">
            <a:avLst>
              <a:gd name="adj" fmla="val 4872"/>
            </a:avLst>
          </a:prstGeom>
          <a:solidFill>
            <a:schemeClr val="accent1">
              <a:alpha val="10000"/>
            </a:schemeClr>
          </a:solid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dirty="0" smtClean="0">
                <a:solidFill>
                  <a:schemeClr val="accent1"/>
                </a:solidFill>
              </a:rPr>
              <a:t>1</a:t>
            </a:r>
            <a:endParaRPr lang="sv-SE" sz="9600" dirty="0">
              <a:solidFill>
                <a:schemeClr val="accent1"/>
              </a:solidFill>
            </a:endParaRPr>
          </a:p>
        </p:txBody>
      </p:sp>
      <p:sp>
        <p:nvSpPr>
          <p:cNvPr id="8" name="Rektangel med rundade hörn 7"/>
          <p:cNvSpPr/>
          <p:nvPr/>
        </p:nvSpPr>
        <p:spPr>
          <a:xfrm>
            <a:off x="57060" y="4826963"/>
            <a:ext cx="2059124" cy="3363448"/>
          </a:xfrm>
          <a:prstGeom prst="roundRect">
            <a:avLst>
              <a:gd name="adj" fmla="val 6474"/>
            </a:avLst>
          </a:prstGeom>
          <a:solidFill>
            <a:schemeClr val="accent1">
              <a:alpha val="10000"/>
            </a:schemeClr>
          </a:solid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sv-SE" sz="9600" dirty="0">
                <a:solidFill>
                  <a:schemeClr val="accent1"/>
                </a:solidFill>
              </a:rPr>
              <a:t>3</a:t>
            </a:r>
          </a:p>
        </p:txBody>
      </p:sp>
      <p:sp>
        <p:nvSpPr>
          <p:cNvPr id="9" name="Rektangel med rundade hörn 8"/>
          <p:cNvSpPr/>
          <p:nvPr/>
        </p:nvSpPr>
        <p:spPr>
          <a:xfrm>
            <a:off x="2391952" y="6711769"/>
            <a:ext cx="15765417" cy="3496763"/>
          </a:xfrm>
          <a:prstGeom prst="roundRect">
            <a:avLst>
              <a:gd name="adj" fmla="val 2852"/>
            </a:avLst>
          </a:prstGeom>
          <a:solidFill>
            <a:schemeClr val="accent1">
              <a:alpha val="10000"/>
            </a:schemeClr>
          </a:solid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dirty="0" smtClean="0">
                <a:solidFill>
                  <a:schemeClr val="accent1"/>
                </a:solidFill>
              </a:rPr>
              <a:t>2</a:t>
            </a:r>
            <a:endParaRPr lang="sv-SE" sz="9600" dirty="0">
              <a:solidFill>
                <a:schemeClr val="accent1"/>
              </a:solidFill>
            </a:endParaRPr>
          </a:p>
        </p:txBody>
      </p:sp>
      <p:sp>
        <p:nvSpPr>
          <p:cNvPr id="10" name="Rektangel med rundade hörn 9"/>
          <p:cNvSpPr/>
          <p:nvPr/>
        </p:nvSpPr>
        <p:spPr>
          <a:xfrm>
            <a:off x="11765280" y="4221045"/>
            <a:ext cx="6392089" cy="467966"/>
          </a:xfrm>
          <a:prstGeom prst="roundRect">
            <a:avLst>
              <a:gd name="adj" fmla="val 22486"/>
            </a:avLst>
          </a:prstGeom>
          <a:solidFill>
            <a:schemeClr val="accent1">
              <a:alpha val="10000"/>
            </a:schemeClr>
          </a:solid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textruta 10"/>
          <p:cNvSpPr txBox="1"/>
          <p:nvPr/>
        </p:nvSpPr>
        <p:spPr>
          <a:xfrm>
            <a:off x="16904667" y="2824205"/>
            <a:ext cx="893193" cy="1569660"/>
          </a:xfrm>
          <a:prstGeom prst="rect">
            <a:avLst/>
          </a:prstGeom>
          <a:noFill/>
        </p:spPr>
        <p:txBody>
          <a:bodyPr wrap="none" rtlCol="0">
            <a:spAutoFit/>
          </a:bodyPr>
          <a:lstStyle/>
          <a:p>
            <a:r>
              <a:rPr lang="sv-SE" sz="9600" dirty="0" smtClean="0">
                <a:solidFill>
                  <a:schemeClr val="accent1"/>
                </a:solidFill>
              </a:rPr>
              <a:t>4</a:t>
            </a:r>
            <a:endParaRPr lang="sv-SE" sz="9600" dirty="0">
              <a:solidFill>
                <a:schemeClr val="accent1"/>
              </a:solidFill>
            </a:endParaRPr>
          </a:p>
        </p:txBody>
      </p:sp>
      <p:sp>
        <p:nvSpPr>
          <p:cNvPr id="6" name="Rektangel 5">
            <a:hlinkClick r:id="rId3"/>
          </p:cNvPr>
          <p:cNvSpPr/>
          <p:nvPr/>
        </p:nvSpPr>
        <p:spPr>
          <a:xfrm rot="21073331">
            <a:off x="13066131" y="524193"/>
            <a:ext cx="3200401" cy="3816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dirty="0">
                <a:solidFill>
                  <a:schemeClr val="tx1">
                    <a:lumMod val="65000"/>
                    <a:lumOff val="35000"/>
                  </a:schemeClr>
                </a:solidFill>
                <a:latin typeface="Segoe Print" panose="02000600000000000000" pitchFamily="2" charset="0"/>
              </a:rPr>
              <a:t>Support om navigering i Antura</a:t>
            </a:r>
          </a:p>
        </p:txBody>
      </p:sp>
      <p:sp>
        <p:nvSpPr>
          <p:cNvPr id="14" name="Rektangel 13">
            <a:hlinkClick r:id="rId4"/>
          </p:cNvPr>
          <p:cNvSpPr/>
          <p:nvPr/>
        </p:nvSpPr>
        <p:spPr>
          <a:xfrm rot="21429883">
            <a:off x="13141335" y="1150000"/>
            <a:ext cx="3200401" cy="4943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dirty="0">
                <a:solidFill>
                  <a:schemeClr val="tx1">
                    <a:lumMod val="65000"/>
                    <a:lumOff val="35000"/>
                  </a:schemeClr>
                </a:solidFill>
                <a:latin typeface="Segoe Print" panose="02000600000000000000" pitchFamily="2" charset="0"/>
              </a:rPr>
              <a:t>Support om Min plats i Antura</a:t>
            </a:r>
          </a:p>
        </p:txBody>
      </p:sp>
      <p:pic>
        <p:nvPicPr>
          <p:cNvPr id="5" name="Bildobjekt 4"/>
          <p:cNvPicPr>
            <a:picLocks noChangeAspect="1"/>
          </p:cNvPicPr>
          <p:nvPr/>
        </p:nvPicPr>
        <p:blipFill>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brightnessContrast bright="20000"/>
                    </a14:imgEffect>
                  </a14:imgLayer>
                </a14:imgProps>
              </a:ext>
            </a:extLst>
          </a:blip>
          <a:stretch>
            <a:fillRect/>
          </a:stretch>
        </p:blipFill>
        <p:spPr>
          <a:xfrm>
            <a:off x="12312360" y="827450"/>
            <a:ext cx="781050" cy="719137"/>
          </a:xfrm>
          <a:prstGeom prst="rect">
            <a:avLst/>
          </a:prstGeom>
          <a:noFill/>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079955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312068" y="1954800"/>
            <a:ext cx="16244412" cy="7317066"/>
          </a:xfrm>
        </p:spPr>
        <p:txBody>
          <a:bodyPr>
            <a:normAutofit/>
          </a:bodyPr>
          <a:lstStyle/>
          <a:p>
            <a:r>
              <a:rPr lang="sv-SE" sz="2000" dirty="0" smtClean="0"/>
              <a:t>Projektmodellen (1) visar i vilket skede som projektet befinner sig i.</a:t>
            </a:r>
          </a:p>
          <a:p>
            <a:r>
              <a:rPr lang="sv-SE" sz="2000" dirty="0" smtClean="0"/>
              <a:t>Nedanför projektmodellen finns information om projektet: projektfakta och egenskaper i vänsterkolumnen (2), projektinformation &amp; status i mittenkolumnen (3), aktuella nyheter och uppdateringar i högerkolumnen (4). Informationen som visas påverkas av din behörighet.</a:t>
            </a:r>
          </a:p>
          <a:p>
            <a:r>
              <a:rPr lang="sv-SE" sz="2000" dirty="0" smtClean="0"/>
              <a:t>I vänstermenyn (5) kan man navigera till andra platser i projektet. Menyvalen påverkas av din behörighet.</a:t>
            </a:r>
            <a:endParaRPr lang="sv-SE" sz="2000" dirty="0"/>
          </a:p>
        </p:txBody>
      </p:sp>
      <p:sp>
        <p:nvSpPr>
          <p:cNvPr id="3" name="Platshållare för bildnummer 2"/>
          <p:cNvSpPr>
            <a:spLocks noGrp="1"/>
          </p:cNvSpPr>
          <p:nvPr>
            <p:ph type="sldNum" sz="quarter" idx="12"/>
          </p:nvPr>
        </p:nvSpPr>
        <p:spPr/>
        <p:txBody>
          <a:bodyPr/>
          <a:lstStyle/>
          <a:p>
            <a:fld id="{B37858FD-97EC-4BC8-B2CD-EAE8DE4A9965}" type="slidenum">
              <a:rPr lang="sv-SE" smtClean="0"/>
              <a:t>4</a:t>
            </a:fld>
            <a:endParaRPr lang="sv-SE"/>
          </a:p>
        </p:txBody>
      </p:sp>
      <p:sp>
        <p:nvSpPr>
          <p:cNvPr id="4" name="Rubrik 3"/>
          <p:cNvSpPr>
            <a:spLocks noGrp="1"/>
          </p:cNvSpPr>
          <p:nvPr>
            <p:ph type="title"/>
          </p:nvPr>
        </p:nvSpPr>
        <p:spPr/>
        <p:txBody>
          <a:bodyPr>
            <a:normAutofit/>
          </a:bodyPr>
          <a:lstStyle/>
          <a:p>
            <a:r>
              <a:rPr lang="sv-SE" sz="4800" dirty="0" smtClean="0"/>
              <a:t>Startsida projekt</a:t>
            </a:r>
            <a:endParaRPr lang="sv-SE" sz="4800" dirty="0"/>
          </a:p>
        </p:txBody>
      </p:sp>
      <p:pic>
        <p:nvPicPr>
          <p:cNvPr id="6" name="Bildobjekt 5"/>
          <p:cNvPicPr>
            <a:picLocks noChangeAspect="1"/>
          </p:cNvPicPr>
          <p:nvPr/>
        </p:nvPicPr>
        <p:blipFill rotWithShape="1">
          <a:blip r:embed="rId2"/>
          <a:srcRect r="235" b="18637"/>
          <a:stretch/>
        </p:blipFill>
        <p:spPr>
          <a:xfrm>
            <a:off x="0" y="4173584"/>
            <a:ext cx="18292352" cy="6119948"/>
          </a:xfrm>
          <a:prstGeom prst="rect">
            <a:avLst/>
          </a:prstGeom>
          <a:ln>
            <a:noFill/>
          </a:ln>
          <a:effectLst>
            <a:outerShdw blurRad="190500" algn="tl" rotWithShape="0">
              <a:srgbClr val="000000">
                <a:alpha val="70000"/>
              </a:srgbClr>
            </a:outerShdw>
          </a:effectLst>
        </p:spPr>
      </p:pic>
      <p:sp>
        <p:nvSpPr>
          <p:cNvPr id="8" name="Rektangel med rundade hörn 7"/>
          <p:cNvSpPr/>
          <p:nvPr/>
        </p:nvSpPr>
        <p:spPr>
          <a:xfrm>
            <a:off x="57060" y="4891314"/>
            <a:ext cx="2059124" cy="3077030"/>
          </a:xfrm>
          <a:prstGeom prst="roundRect">
            <a:avLst>
              <a:gd name="adj" fmla="val 4439"/>
            </a:avLst>
          </a:prstGeom>
          <a:solidFill>
            <a:schemeClr val="accent1">
              <a:alpha val="10000"/>
            </a:schemeClr>
          </a:solid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sv-SE" sz="9600" dirty="0" smtClean="0">
                <a:solidFill>
                  <a:schemeClr val="accent1"/>
                </a:solidFill>
              </a:rPr>
              <a:t>5</a:t>
            </a:r>
            <a:endParaRPr lang="sv-SE" sz="9600" dirty="0">
              <a:solidFill>
                <a:schemeClr val="accent1"/>
              </a:solidFill>
            </a:endParaRPr>
          </a:p>
        </p:txBody>
      </p:sp>
      <p:sp>
        <p:nvSpPr>
          <p:cNvPr id="9" name="Rektangel med rundade hörn 8"/>
          <p:cNvSpPr/>
          <p:nvPr/>
        </p:nvSpPr>
        <p:spPr>
          <a:xfrm>
            <a:off x="2391953" y="4891314"/>
            <a:ext cx="15530287" cy="1458686"/>
          </a:xfrm>
          <a:prstGeom prst="roundRect">
            <a:avLst>
              <a:gd name="adj" fmla="val 4872"/>
            </a:avLst>
          </a:prstGeom>
          <a:solidFill>
            <a:schemeClr val="accent1">
              <a:alpha val="10000"/>
            </a:schemeClr>
          </a:solid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dirty="0" smtClean="0">
                <a:solidFill>
                  <a:schemeClr val="accent1"/>
                </a:solidFill>
              </a:rPr>
              <a:t>1</a:t>
            </a:r>
            <a:endParaRPr lang="sv-SE" sz="9600" dirty="0">
              <a:solidFill>
                <a:schemeClr val="accent1"/>
              </a:solidFill>
            </a:endParaRPr>
          </a:p>
        </p:txBody>
      </p:sp>
      <p:sp>
        <p:nvSpPr>
          <p:cNvPr id="10" name="Rektangel med rundade hörn 9"/>
          <p:cNvSpPr/>
          <p:nvPr/>
        </p:nvSpPr>
        <p:spPr>
          <a:xfrm>
            <a:off x="2391953" y="6483576"/>
            <a:ext cx="5185375" cy="3702146"/>
          </a:xfrm>
          <a:prstGeom prst="roundRect">
            <a:avLst>
              <a:gd name="adj" fmla="val 2094"/>
            </a:avLst>
          </a:prstGeom>
          <a:solidFill>
            <a:schemeClr val="accent1">
              <a:alpha val="10000"/>
            </a:schemeClr>
          </a:solid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dirty="0">
                <a:solidFill>
                  <a:schemeClr val="accent1"/>
                </a:solidFill>
              </a:rPr>
              <a:t>2</a:t>
            </a:r>
          </a:p>
        </p:txBody>
      </p:sp>
      <p:sp>
        <p:nvSpPr>
          <p:cNvPr id="11" name="Rektangel med rundade hörn 10"/>
          <p:cNvSpPr/>
          <p:nvPr/>
        </p:nvSpPr>
        <p:spPr>
          <a:xfrm>
            <a:off x="7650481" y="6483576"/>
            <a:ext cx="5157216" cy="3702146"/>
          </a:xfrm>
          <a:prstGeom prst="roundRect">
            <a:avLst>
              <a:gd name="adj" fmla="val 2402"/>
            </a:avLst>
          </a:prstGeom>
          <a:solidFill>
            <a:schemeClr val="accent1">
              <a:alpha val="10000"/>
            </a:schemeClr>
          </a:solid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dirty="0" smtClean="0">
                <a:solidFill>
                  <a:schemeClr val="accent1"/>
                </a:solidFill>
              </a:rPr>
              <a:t>3</a:t>
            </a:r>
            <a:endParaRPr lang="sv-SE" sz="9600" dirty="0">
              <a:solidFill>
                <a:schemeClr val="accent1"/>
              </a:solidFill>
            </a:endParaRPr>
          </a:p>
        </p:txBody>
      </p:sp>
      <p:sp>
        <p:nvSpPr>
          <p:cNvPr id="12" name="Rektangel med rundade hörn 11"/>
          <p:cNvSpPr/>
          <p:nvPr/>
        </p:nvSpPr>
        <p:spPr>
          <a:xfrm>
            <a:off x="12880851" y="6483576"/>
            <a:ext cx="5041389" cy="3702146"/>
          </a:xfrm>
          <a:prstGeom prst="roundRect">
            <a:avLst>
              <a:gd name="adj" fmla="val 2402"/>
            </a:avLst>
          </a:prstGeom>
          <a:solidFill>
            <a:schemeClr val="accent1">
              <a:alpha val="10000"/>
            </a:schemeClr>
          </a:solid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600" dirty="0">
                <a:solidFill>
                  <a:schemeClr val="accent1"/>
                </a:solidFill>
              </a:rPr>
              <a:t>4</a:t>
            </a:r>
          </a:p>
        </p:txBody>
      </p:sp>
      <p:sp>
        <p:nvSpPr>
          <p:cNvPr id="13" name="Rektangel 12">
            <a:hlinkClick r:id="rId3"/>
          </p:cNvPr>
          <p:cNvSpPr/>
          <p:nvPr/>
        </p:nvSpPr>
        <p:spPr>
          <a:xfrm rot="21073331">
            <a:off x="13066131" y="524193"/>
            <a:ext cx="3200401" cy="3816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dirty="0">
                <a:solidFill>
                  <a:schemeClr val="tx1">
                    <a:lumMod val="65000"/>
                    <a:lumOff val="35000"/>
                  </a:schemeClr>
                </a:solidFill>
                <a:latin typeface="Segoe Print" panose="02000600000000000000" pitchFamily="2" charset="0"/>
              </a:rPr>
              <a:t>Support om navigering i Antura</a:t>
            </a:r>
          </a:p>
        </p:txBody>
      </p:sp>
      <p:sp>
        <p:nvSpPr>
          <p:cNvPr id="14" name="Rektangel 13">
            <a:hlinkClick r:id="rId4"/>
          </p:cNvPr>
          <p:cNvSpPr/>
          <p:nvPr/>
        </p:nvSpPr>
        <p:spPr>
          <a:xfrm rot="21429883">
            <a:off x="13140000" y="1148400"/>
            <a:ext cx="2696718" cy="4943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dirty="0">
                <a:solidFill>
                  <a:schemeClr val="tx1">
                    <a:lumMod val="65000"/>
                    <a:lumOff val="35000"/>
                  </a:schemeClr>
                </a:solidFill>
                <a:latin typeface="Segoe Print" panose="02000600000000000000" pitchFamily="2" charset="0"/>
              </a:rPr>
              <a:t>Support om </a:t>
            </a:r>
            <a:r>
              <a:rPr lang="sv-SE" dirty="0" smtClean="0">
                <a:solidFill>
                  <a:schemeClr val="tx1">
                    <a:lumMod val="65000"/>
                    <a:lumOff val="35000"/>
                  </a:schemeClr>
                </a:solidFill>
                <a:latin typeface="Segoe Print" panose="02000600000000000000" pitchFamily="2" charset="0"/>
              </a:rPr>
              <a:t>Projektstartsida </a:t>
            </a:r>
            <a:r>
              <a:rPr lang="sv-SE" dirty="0">
                <a:solidFill>
                  <a:schemeClr val="tx1">
                    <a:lumMod val="65000"/>
                    <a:lumOff val="35000"/>
                  </a:schemeClr>
                </a:solidFill>
                <a:latin typeface="Segoe Print" panose="02000600000000000000" pitchFamily="2" charset="0"/>
              </a:rPr>
              <a:t>i Antura</a:t>
            </a:r>
          </a:p>
        </p:txBody>
      </p:sp>
      <p:pic>
        <p:nvPicPr>
          <p:cNvPr id="15" name="Bildobjekt 14"/>
          <p:cNvPicPr>
            <a:picLocks noChangeAspect="1"/>
          </p:cNvPicPr>
          <p:nvPr/>
        </p:nvPicPr>
        <p:blipFill>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brightnessContrast bright="20000"/>
                    </a14:imgEffect>
                  </a14:imgLayer>
                </a14:imgProps>
              </a:ext>
            </a:extLst>
          </a:blip>
          <a:stretch>
            <a:fillRect/>
          </a:stretch>
        </p:blipFill>
        <p:spPr>
          <a:xfrm>
            <a:off x="12312000" y="828000"/>
            <a:ext cx="781050" cy="719137"/>
          </a:xfrm>
          <a:prstGeom prst="rect">
            <a:avLst/>
          </a:prstGeom>
          <a:noFill/>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353170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half" idx="1"/>
          </p:nvPr>
        </p:nvSpPr>
        <p:spPr/>
        <p:txBody>
          <a:bodyPr>
            <a:normAutofit lnSpcReduction="10000"/>
          </a:bodyPr>
          <a:lstStyle/>
          <a:p>
            <a:r>
              <a:rPr lang="sv-SE" sz="2800" dirty="0" smtClean="0"/>
              <a:t>I menyn Hjälp (som alltid visas i övre högra hörnet av skärmen) finns olika lathundar och stöd i arbetet.</a:t>
            </a:r>
          </a:p>
          <a:p>
            <a:r>
              <a:rPr lang="sv-SE" sz="2800" u="sng" dirty="0" smtClean="0"/>
              <a:t>Visa hjälp för denna sidan</a:t>
            </a:r>
            <a:r>
              <a:rPr lang="sv-SE" sz="2800" dirty="0" smtClean="0"/>
              <a:t> går till </a:t>
            </a:r>
            <a:r>
              <a:rPr lang="sv-SE" sz="2800" dirty="0" err="1" smtClean="0"/>
              <a:t>Anturas</a:t>
            </a:r>
            <a:r>
              <a:rPr lang="sv-SE" sz="2800" dirty="0" smtClean="0"/>
              <a:t> generella supportdokumentation.</a:t>
            </a:r>
          </a:p>
          <a:p>
            <a:r>
              <a:rPr lang="sv-SE" sz="2800" u="sng" dirty="0" smtClean="0"/>
              <a:t>Support</a:t>
            </a:r>
            <a:r>
              <a:rPr lang="sv-SE" sz="2800" dirty="0" smtClean="0"/>
              <a:t> går till </a:t>
            </a:r>
            <a:r>
              <a:rPr lang="sv-SE" sz="2800" dirty="0" err="1" smtClean="0"/>
              <a:t>SISABs</a:t>
            </a:r>
            <a:r>
              <a:rPr lang="sv-SE" sz="2800" dirty="0" smtClean="0"/>
              <a:t> supportavsnitt med ett urval av SISAB-anpassade lathundar och vanliga frågor. Som ny användare läs särskilt:</a:t>
            </a:r>
          </a:p>
          <a:p>
            <a:pPr lvl="1"/>
            <a:r>
              <a:rPr lang="sv-SE" sz="2400" dirty="0" smtClean="0">
                <a:hlinkClick r:id="rId2"/>
              </a:rPr>
              <a:t>Manual ny Plug-in (ADU)</a:t>
            </a:r>
            <a:endParaRPr lang="sv-SE" sz="2400" dirty="0" smtClean="0"/>
          </a:p>
          <a:p>
            <a:pPr lvl="1"/>
            <a:r>
              <a:rPr lang="sv-SE" sz="2400" dirty="0" smtClean="0">
                <a:hlinkClick r:id="rId3"/>
              </a:rPr>
              <a:t>Lathund </a:t>
            </a:r>
            <a:r>
              <a:rPr lang="sv-SE" sz="2400" dirty="0" err="1" smtClean="0">
                <a:hlinkClick r:id="rId3"/>
              </a:rPr>
              <a:t>filarkiv</a:t>
            </a:r>
            <a:endParaRPr lang="sv-SE" sz="2400" dirty="0" smtClean="0"/>
          </a:p>
          <a:p>
            <a:r>
              <a:rPr lang="sv-SE" sz="2800" dirty="0" smtClean="0"/>
              <a:t>SISAB har även en egen support som kan nås genom </a:t>
            </a:r>
            <a:r>
              <a:rPr lang="sv-SE" sz="2800" dirty="0" smtClean="0">
                <a:hlinkClick r:id="rId4"/>
              </a:rPr>
              <a:t>kontaktformulär</a:t>
            </a:r>
            <a:r>
              <a:rPr lang="sv-SE" sz="2800" dirty="0" smtClean="0"/>
              <a:t> på hemsidan.</a:t>
            </a:r>
            <a:endParaRPr lang="sv-SE" sz="2800" dirty="0"/>
          </a:p>
        </p:txBody>
      </p:sp>
      <p:sp>
        <p:nvSpPr>
          <p:cNvPr id="3" name="Platshållare för bildnummer 2"/>
          <p:cNvSpPr>
            <a:spLocks noGrp="1"/>
          </p:cNvSpPr>
          <p:nvPr>
            <p:ph type="sldNum" sz="quarter" idx="12"/>
          </p:nvPr>
        </p:nvSpPr>
        <p:spPr/>
        <p:txBody>
          <a:bodyPr/>
          <a:lstStyle/>
          <a:p>
            <a:fld id="{B37858FD-97EC-4BC8-B2CD-EAE8DE4A9965}" type="slidenum">
              <a:rPr lang="sv-SE" smtClean="0"/>
              <a:t>5</a:t>
            </a:fld>
            <a:endParaRPr lang="sv-SE"/>
          </a:p>
        </p:txBody>
      </p:sp>
      <p:sp>
        <p:nvSpPr>
          <p:cNvPr id="4" name="Rubrik 3"/>
          <p:cNvSpPr>
            <a:spLocks noGrp="1"/>
          </p:cNvSpPr>
          <p:nvPr>
            <p:ph type="title"/>
          </p:nvPr>
        </p:nvSpPr>
        <p:spPr/>
        <p:txBody>
          <a:bodyPr>
            <a:normAutofit/>
          </a:bodyPr>
          <a:lstStyle/>
          <a:p>
            <a:r>
              <a:rPr lang="sv-SE" sz="4800" dirty="0" smtClean="0"/>
              <a:t>Supportavsnitt och kontaktinformation</a:t>
            </a:r>
            <a:endParaRPr lang="sv-SE" sz="4800" dirty="0"/>
          </a:p>
        </p:txBody>
      </p:sp>
      <p:pic>
        <p:nvPicPr>
          <p:cNvPr id="7" name="Bildobjekt 6"/>
          <p:cNvPicPr>
            <a:picLocks noChangeAspect="1"/>
          </p:cNvPicPr>
          <p:nvPr/>
        </p:nvPicPr>
        <p:blipFill>
          <a:blip r:embed="rId5"/>
          <a:stretch>
            <a:fillRect/>
          </a:stretch>
        </p:blipFill>
        <p:spPr>
          <a:xfrm>
            <a:off x="9621045" y="2195036"/>
            <a:ext cx="5385752" cy="5334783"/>
          </a:xfrm>
          <a:prstGeom prst="rect">
            <a:avLst/>
          </a:prstGeom>
          <a:ln>
            <a:noFill/>
          </a:ln>
          <a:effectLst>
            <a:outerShdw blurRad="190500" algn="tl" rotWithShape="0">
              <a:srgbClr val="000000">
                <a:alpha val="70000"/>
              </a:srgbClr>
            </a:outerShdw>
          </a:effectLst>
        </p:spPr>
      </p:pic>
      <p:cxnSp>
        <p:nvCxnSpPr>
          <p:cNvPr id="8" name="Rak pilkoppling 7"/>
          <p:cNvCxnSpPr/>
          <p:nvPr/>
        </p:nvCxnSpPr>
        <p:spPr>
          <a:xfrm>
            <a:off x="7432766" y="3801291"/>
            <a:ext cx="2481943" cy="6335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Rak pilkoppling 10"/>
          <p:cNvCxnSpPr/>
          <p:nvPr/>
        </p:nvCxnSpPr>
        <p:spPr>
          <a:xfrm>
            <a:off x="8216537" y="5238206"/>
            <a:ext cx="1698172" cy="5245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5" name="Rektangel med rundade hörn 14"/>
          <p:cNvSpPr/>
          <p:nvPr/>
        </p:nvSpPr>
        <p:spPr>
          <a:xfrm>
            <a:off x="10027921" y="5536041"/>
            <a:ext cx="4572000" cy="544721"/>
          </a:xfrm>
          <a:prstGeom prst="roundRect">
            <a:avLst>
              <a:gd name="adj" fmla="val 10545"/>
            </a:avLst>
          </a:prstGeom>
          <a:solidFill>
            <a:schemeClr val="accent1">
              <a:alpha val="10000"/>
            </a:schemeClr>
          </a:solid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Rektangel med rundade hörn 15"/>
          <p:cNvSpPr/>
          <p:nvPr/>
        </p:nvSpPr>
        <p:spPr>
          <a:xfrm>
            <a:off x="10027921" y="3618413"/>
            <a:ext cx="4572000" cy="544721"/>
          </a:xfrm>
          <a:prstGeom prst="roundRect">
            <a:avLst>
              <a:gd name="adj" fmla="val 10545"/>
            </a:avLst>
          </a:prstGeom>
          <a:solidFill>
            <a:schemeClr val="accent1">
              <a:alpha val="10000"/>
            </a:schemeClr>
          </a:solidFill>
          <a:ln w="381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410805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lnSpcReduction="10000"/>
          </a:bodyPr>
          <a:lstStyle/>
          <a:p>
            <a:r>
              <a:rPr lang="sv-SE" sz="2800" dirty="0" smtClean="0"/>
              <a:t>Anställda på SISAB och externa projektledare har tillgång till </a:t>
            </a:r>
            <a:r>
              <a:rPr lang="sv-SE" sz="2800" dirty="0" err="1" smtClean="0"/>
              <a:t>SISABs</a:t>
            </a:r>
            <a:r>
              <a:rPr lang="sv-SE" sz="2800" dirty="0" smtClean="0"/>
              <a:t> projekthandbok som administreras genom Referensprojektet i Antura. </a:t>
            </a:r>
            <a:r>
              <a:rPr lang="sv-SE" sz="2800" dirty="0"/>
              <a:t>Referensprojektet är </a:t>
            </a:r>
            <a:r>
              <a:rPr lang="sv-SE" sz="2800" dirty="0" err="1"/>
              <a:t>SISABs</a:t>
            </a:r>
            <a:r>
              <a:rPr lang="sv-SE" sz="2800" dirty="0"/>
              <a:t> projektstyrningsanvisningar. Här </a:t>
            </a:r>
            <a:r>
              <a:rPr lang="sv-SE" sz="2800" dirty="0" smtClean="0"/>
              <a:t>finns en generell tidplan med typiska aktiviteter under ett projekt och alla råd och mallar som hör till är kopplade till de olika aktiviteterna. Ta alltid för vana att utgå från referensprojektet och de senast uppdaterade råden och mallarna inför planeringen av varje nytt skede.</a:t>
            </a:r>
          </a:p>
          <a:p>
            <a:pPr lvl="1"/>
            <a:r>
              <a:rPr lang="sv-SE" sz="2200" dirty="0" smtClean="0">
                <a:hlinkClick r:id="rId2"/>
              </a:rPr>
              <a:t>Referensprojektet i Antura</a:t>
            </a:r>
          </a:p>
          <a:p>
            <a:pPr lvl="1"/>
            <a:r>
              <a:rPr lang="sv-SE" sz="2200" dirty="0" smtClean="0"/>
              <a:t>Tips! Det går att kopiera aktiviteter från referensprojektet till respektive projekts tidplan där de kan tidsättas och förfinas. Se </a:t>
            </a:r>
            <a:r>
              <a:rPr lang="sv-SE" sz="2200" dirty="0" smtClean="0">
                <a:hlinkClick r:id="rId3"/>
              </a:rPr>
              <a:t>lathund i supportavsnittet</a:t>
            </a:r>
            <a:r>
              <a:rPr lang="sv-SE" sz="2200" dirty="0" smtClean="0"/>
              <a:t>.</a:t>
            </a:r>
          </a:p>
          <a:p>
            <a:pPr lvl="1"/>
            <a:r>
              <a:rPr lang="sv-SE" sz="2200" dirty="0" smtClean="0"/>
              <a:t>I </a:t>
            </a:r>
            <a:r>
              <a:rPr lang="sv-SE" sz="2200" dirty="0" err="1" smtClean="0"/>
              <a:t>filarkivet</a:t>
            </a:r>
            <a:r>
              <a:rPr lang="sv-SE" sz="2200" dirty="0" smtClean="0"/>
              <a:t> i varje respektive projekt finns samma råd och mallar tillgängliga i mappen 001 Styrande och Stödjande dokument. Här finns även mappen 002 Nyheter och aktuell information där PM för ändringar som har gjorts i råd och mallar publiceras.</a:t>
            </a:r>
          </a:p>
          <a:p>
            <a:r>
              <a:rPr lang="sv-SE" sz="2800" dirty="0" smtClean="0"/>
              <a:t>I </a:t>
            </a:r>
            <a:r>
              <a:rPr lang="sv-SE" sz="2800" dirty="0" err="1" smtClean="0"/>
              <a:t>Anturaprojektet</a:t>
            </a:r>
            <a:r>
              <a:rPr lang="sv-SE" sz="2800" dirty="0" smtClean="0"/>
              <a:t> PL INFO finns nyheter och lathundar för projekt- och ekonomiadministration som riktas till projektledare.</a:t>
            </a:r>
          </a:p>
          <a:p>
            <a:pPr lvl="1"/>
            <a:r>
              <a:rPr lang="sv-SE" sz="2200" dirty="0" smtClean="0">
                <a:hlinkClick r:id="rId4"/>
              </a:rPr>
              <a:t>PL INFO i Antura</a:t>
            </a:r>
            <a:endParaRPr lang="sv-SE" sz="2200" dirty="0" smtClean="0"/>
          </a:p>
        </p:txBody>
      </p:sp>
      <p:sp>
        <p:nvSpPr>
          <p:cNvPr id="3" name="Platshållare för bildnummer 2"/>
          <p:cNvSpPr>
            <a:spLocks noGrp="1"/>
          </p:cNvSpPr>
          <p:nvPr>
            <p:ph type="sldNum" sz="quarter" idx="12"/>
          </p:nvPr>
        </p:nvSpPr>
        <p:spPr/>
        <p:txBody>
          <a:bodyPr/>
          <a:lstStyle/>
          <a:p>
            <a:fld id="{B37858FD-97EC-4BC8-B2CD-EAE8DE4A9965}" type="slidenum">
              <a:rPr lang="sv-SE" smtClean="0"/>
              <a:t>6</a:t>
            </a:fld>
            <a:endParaRPr lang="sv-SE"/>
          </a:p>
        </p:txBody>
      </p:sp>
      <p:sp>
        <p:nvSpPr>
          <p:cNvPr id="4" name="Rubrik 3"/>
          <p:cNvSpPr>
            <a:spLocks noGrp="1"/>
          </p:cNvSpPr>
          <p:nvPr>
            <p:ph type="title"/>
          </p:nvPr>
        </p:nvSpPr>
        <p:spPr/>
        <p:txBody>
          <a:bodyPr>
            <a:normAutofit/>
          </a:bodyPr>
          <a:lstStyle/>
          <a:p>
            <a:r>
              <a:rPr lang="sv-SE" sz="4800" dirty="0" smtClean="0"/>
              <a:t>För projektledare – Referensprojektet och PL INFO </a:t>
            </a:r>
            <a:endParaRPr lang="sv-SE" sz="4800" dirty="0"/>
          </a:p>
        </p:txBody>
      </p:sp>
    </p:spTree>
    <p:extLst>
      <p:ext uri="{BB962C8B-B14F-4D97-AF65-F5344CB8AC3E}">
        <p14:creationId xmlns:p14="http://schemas.microsoft.com/office/powerpoint/2010/main" val="2488756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ISAB">
  <a:themeElements>
    <a:clrScheme name="SISAB tema">
      <a:dk1>
        <a:srgbClr val="000000"/>
      </a:dk1>
      <a:lt1>
        <a:srgbClr val="FFFFFF"/>
      </a:lt1>
      <a:dk2>
        <a:srgbClr val="001952"/>
      </a:dk2>
      <a:lt2>
        <a:srgbClr val="FCF7C7"/>
      </a:lt2>
      <a:accent1>
        <a:srgbClr val="007BC8"/>
      </a:accent1>
      <a:accent2>
        <a:srgbClr val="FF8C75"/>
      </a:accent2>
      <a:accent3>
        <a:srgbClr val="DFE7CA"/>
      </a:accent3>
      <a:accent4>
        <a:srgbClr val="FBDFCF"/>
      </a:accent4>
      <a:accent5>
        <a:srgbClr val="A9D8FF"/>
      </a:accent5>
      <a:accent6>
        <a:srgbClr val="AAB27D"/>
      </a:accent6>
      <a:hlink>
        <a:srgbClr val="0000FF"/>
      </a:hlink>
      <a:folHlink>
        <a:srgbClr val="800080"/>
      </a:folHlink>
    </a:clrScheme>
    <a:fontScheme name="SISAB">
      <a:majorFont>
        <a:latin typeface="Roboto"/>
        <a:ea typeface=""/>
        <a:cs typeface=""/>
      </a:majorFont>
      <a:minorFont>
        <a:latin typeface="Roboto Slab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SAB.potx" id="{D44D5C80-2E67-41BB-8B81-F793914DA4B4}" vid="{5E480728-5125-4ED8-8037-C696E8B88E83}"/>
    </a:ext>
  </a:extLst>
</a:theme>
</file>

<file path=ppt/theme/theme2.xml><?xml version="1.0" encoding="utf-8"?>
<a:theme xmlns:a="http://schemas.openxmlformats.org/drawingml/2006/main" name="Office-tema">
  <a:themeElements>
    <a:clrScheme name="SISAB tema">
      <a:dk1>
        <a:srgbClr val="000000"/>
      </a:dk1>
      <a:lt1>
        <a:srgbClr val="FFFFFF"/>
      </a:lt1>
      <a:dk2>
        <a:srgbClr val="001952"/>
      </a:dk2>
      <a:lt2>
        <a:srgbClr val="FCF7C7"/>
      </a:lt2>
      <a:accent1>
        <a:srgbClr val="007BC8"/>
      </a:accent1>
      <a:accent2>
        <a:srgbClr val="FF8C75"/>
      </a:accent2>
      <a:accent3>
        <a:srgbClr val="DFE7CA"/>
      </a:accent3>
      <a:accent4>
        <a:srgbClr val="FBDFCF"/>
      </a:accent4>
      <a:accent5>
        <a:srgbClr val="A9D8FF"/>
      </a:accent5>
      <a:accent6>
        <a:srgbClr val="AAB27D"/>
      </a:accent6>
      <a:hlink>
        <a:srgbClr val="0000FF"/>
      </a:hlink>
      <a:folHlink>
        <a:srgbClr val="800080"/>
      </a:folHlink>
    </a:clrScheme>
    <a:fontScheme name="SISAB">
      <a:majorFont>
        <a:latin typeface="Roboto"/>
        <a:ea typeface=""/>
        <a:cs typeface=""/>
      </a:majorFont>
      <a:minorFont>
        <a:latin typeface="Roboto Slab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SISAB tema">
      <a:dk1>
        <a:srgbClr val="000000"/>
      </a:dk1>
      <a:lt1>
        <a:srgbClr val="FFFFFF"/>
      </a:lt1>
      <a:dk2>
        <a:srgbClr val="001952"/>
      </a:dk2>
      <a:lt2>
        <a:srgbClr val="FCF7C7"/>
      </a:lt2>
      <a:accent1>
        <a:srgbClr val="007BC8"/>
      </a:accent1>
      <a:accent2>
        <a:srgbClr val="FF8C75"/>
      </a:accent2>
      <a:accent3>
        <a:srgbClr val="DFE7CA"/>
      </a:accent3>
      <a:accent4>
        <a:srgbClr val="FBDFCF"/>
      </a:accent4>
      <a:accent5>
        <a:srgbClr val="A9D8FF"/>
      </a:accent5>
      <a:accent6>
        <a:srgbClr val="AAB27D"/>
      </a:accent6>
      <a:hlink>
        <a:srgbClr val="0000FF"/>
      </a:hlink>
      <a:folHlink>
        <a:srgbClr val="800080"/>
      </a:folHlink>
    </a:clrScheme>
    <a:fontScheme name="SISAB">
      <a:majorFont>
        <a:latin typeface="Roboto"/>
        <a:ea typeface=""/>
        <a:cs typeface=""/>
      </a:majorFont>
      <a:minorFont>
        <a:latin typeface="Roboto Slab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SISAB</Template>
  <TotalTime>1588</TotalTime>
  <Words>671</Words>
  <Application>Microsoft Office PowerPoint</Application>
  <PresentationFormat>Anpassad</PresentationFormat>
  <Paragraphs>56</Paragraphs>
  <Slides>6</Slides>
  <Notes>1</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6</vt:i4>
      </vt:variant>
    </vt:vector>
  </HeadingPairs>
  <TitlesOfParts>
    <vt:vector size="14" baseType="lpstr">
      <vt:lpstr>Arial</vt:lpstr>
      <vt:lpstr>Roboto Black</vt:lpstr>
      <vt:lpstr>Roboto Light</vt:lpstr>
      <vt:lpstr>Roboto Medium</vt:lpstr>
      <vt:lpstr>Roboto Slab Light</vt:lpstr>
      <vt:lpstr>Roboto Slab Medium</vt:lpstr>
      <vt:lpstr>Segoe Print</vt:lpstr>
      <vt:lpstr>1_SISAB</vt:lpstr>
      <vt:lpstr>Välkommen till SISABs projektverktyg, Antura!</vt:lpstr>
      <vt:lpstr>Logga in</vt:lpstr>
      <vt:lpstr>Startsidan användare</vt:lpstr>
      <vt:lpstr>Startsida projekt</vt:lpstr>
      <vt:lpstr>Supportavsnitt och kontaktinformation</vt:lpstr>
      <vt:lpstr>För projektledare – Referensprojektet och PL INFO </vt:lpstr>
    </vt:vector>
  </TitlesOfParts>
  <Company>Stockholms Stad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Oscar Lindell</dc:creator>
  <cp:lastModifiedBy>Oscar Lindell</cp:lastModifiedBy>
  <cp:revision>152</cp:revision>
  <dcterms:created xsi:type="dcterms:W3CDTF">2025-01-21T07:21:16Z</dcterms:created>
  <dcterms:modified xsi:type="dcterms:W3CDTF">2025-03-31T13:17:09Z</dcterms:modified>
</cp:coreProperties>
</file>